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9" r:id="rId3"/>
    <p:sldId id="257" r:id="rId4"/>
    <p:sldId id="282" r:id="rId5"/>
    <p:sldId id="280" r:id="rId6"/>
    <p:sldId id="281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unito Light" panose="020B0604020202020204" charset="0"/>
      <p:regular r:id="rId34"/>
      <p:bold r:id="rId35"/>
      <p:italic r:id="rId36"/>
      <p:boldItalic r:id="rId37"/>
    </p:embeddedFont>
    <p:embeddedFont>
      <p:font typeface="Nunito Sans" panose="020B0604020202020204" charset="0"/>
      <p:regular r:id="rId38"/>
      <p:bold r:id="rId39"/>
      <p:italic r:id="rId40"/>
      <p:boldItalic r:id="rId41"/>
    </p:embeddedFont>
    <p:embeddedFont>
      <p:font typeface="Nunito Sans Black" panose="020B0604020202020204" charset="0"/>
      <p:bold r:id="rId42"/>
      <p:italic r:id="rId43"/>
      <p:boldItalic r:id="rId44"/>
    </p:embeddedFont>
    <p:embeddedFont>
      <p:font typeface="Nunito Sans ExtraLight" panose="020B0604020202020204" charset="0"/>
      <p:regular r:id="rId45"/>
      <p:bold r:id="rId46"/>
      <p:italic r:id="rId47"/>
      <p:boldItalic r:id="rId48"/>
    </p:embeddedFont>
    <p:embeddedFont>
      <p:font typeface="Open Sans Ligh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7813A-D345-AA5B-EC0D-A6FA94D98629}" v="1" dt="2023-02-13T15:36:16.746"/>
    <p1510:client id="{DAEED571-5636-8593-B523-2DC742D7ABAB}" v="3727" dt="2023-02-13T17:00:11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LEXANDROSTH HALIM" userId="S::03081220025@student.uph.edu::a73e7584-7f87-41d8-987c-28334aa41c55" providerId="AD" clId="Web-{DAEED571-5636-8593-B523-2DC742D7ABAB}"/>
    <pc:docChg chg="addSld delSld modSld sldOrd">
      <pc:chgData name="DANIEL LEXANDROSTH HALIM" userId="S::03081220025@student.uph.edu::a73e7584-7f87-41d8-987c-28334aa41c55" providerId="AD" clId="Web-{DAEED571-5636-8593-B523-2DC742D7ABAB}" dt="2023-02-13T17:00:11.682" v="2048" actId="20577"/>
      <pc:docMkLst>
        <pc:docMk/>
      </pc:docMkLst>
      <pc:sldChg chg="modSp">
        <pc:chgData name="DANIEL LEXANDROSTH HALIM" userId="S::03081220025@student.uph.edu::a73e7584-7f87-41d8-987c-28334aa41c55" providerId="AD" clId="Web-{DAEED571-5636-8593-B523-2DC742D7ABAB}" dt="2023-02-13T15:03:40.818" v="91" actId="20577"/>
        <pc:sldMkLst>
          <pc:docMk/>
          <pc:sldMk cId="0" sldId="256"/>
        </pc:sldMkLst>
        <pc:spChg chg="mod">
          <ac:chgData name="DANIEL LEXANDROSTH HALIM" userId="S::03081220025@student.uph.edu::a73e7584-7f87-41d8-987c-28334aa41c55" providerId="AD" clId="Web-{DAEED571-5636-8593-B523-2DC742D7ABAB}" dt="2023-02-13T14:56:54.292" v="5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5:03:40.818" v="91" actId="20577"/>
          <ac:spMkLst>
            <pc:docMk/>
            <pc:sldMk cId="0" sldId="256"/>
            <ac:spMk id="98" creationId="{00000000-0000-0000-0000-000000000000}"/>
          </ac:spMkLst>
        </pc:spChg>
      </pc:sldChg>
      <pc:sldChg chg="addSp delSp modSp">
        <pc:chgData name="DANIEL LEXANDROSTH HALIM" userId="S::03081220025@student.uph.edu::a73e7584-7f87-41d8-987c-28334aa41c55" providerId="AD" clId="Web-{DAEED571-5636-8593-B523-2DC742D7ABAB}" dt="2023-02-13T17:00:11.682" v="2048" actId="20577"/>
        <pc:sldMkLst>
          <pc:docMk/>
          <pc:sldMk cId="0" sldId="257"/>
        </pc:sldMkLst>
        <pc:spChg chg="add mod">
          <ac:chgData name="DANIEL LEXANDROSTH HALIM" userId="S::03081220025@student.uph.edu::a73e7584-7f87-41d8-987c-28334aa41c55" providerId="AD" clId="Web-{DAEED571-5636-8593-B523-2DC742D7ABAB}" dt="2023-02-13T16:40:29.512" v="1912" actId="20577"/>
          <ac:spMkLst>
            <pc:docMk/>
            <pc:sldMk cId="0" sldId="257"/>
            <ac:spMk id="4" creationId="{539457D8-A29C-4BFB-711D-DD2A3CE5E342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5:19:40.374" v="593" actId="20577"/>
          <ac:spMkLst>
            <pc:docMk/>
            <pc:sldMk cId="0" sldId="257"/>
            <ac:spMk id="104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6:47:24.444" v="1915" actId="20577"/>
          <ac:spMkLst>
            <pc:docMk/>
            <pc:sldMk cId="0" sldId="257"/>
            <ac:spMk id="106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5:30:13.265" v="704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7:00:11.682" v="2048" actId="20577"/>
          <ac:spMkLst>
            <pc:docMk/>
            <pc:sldMk cId="0" sldId="257"/>
            <ac:spMk id="108" creationId="{00000000-0000-0000-0000-000000000000}"/>
          </ac:spMkLst>
        </pc:spChg>
        <pc:spChg chg="del mod">
          <ac:chgData name="DANIEL LEXANDROSTH HALIM" userId="S::03081220025@student.uph.edu::a73e7584-7f87-41d8-987c-28334aa41c55" providerId="AD" clId="Web-{DAEED571-5636-8593-B523-2DC742D7ABAB}" dt="2023-02-13T15:10:49.485" v="343"/>
          <ac:spMkLst>
            <pc:docMk/>
            <pc:sldMk cId="0" sldId="257"/>
            <ac:spMk id="109" creationId="{00000000-0000-0000-0000-000000000000}"/>
          </ac:spMkLst>
        </pc:spChg>
        <pc:spChg chg="del mod">
          <ac:chgData name="DANIEL LEXANDROSTH HALIM" userId="S::03081220025@student.uph.edu::a73e7584-7f87-41d8-987c-28334aa41c55" providerId="AD" clId="Web-{DAEED571-5636-8593-B523-2DC742D7ABAB}" dt="2023-02-13T16:20:08.934" v="1593"/>
          <ac:spMkLst>
            <pc:docMk/>
            <pc:sldMk cId="0" sldId="257"/>
            <ac:spMk id="110" creationId="{00000000-0000-0000-0000-000000000000}"/>
          </ac:spMkLst>
        </pc:spChg>
        <pc:spChg chg="add del mod">
          <ac:chgData name="DANIEL LEXANDROSTH HALIM" userId="S::03081220025@student.uph.edu::a73e7584-7f87-41d8-987c-28334aa41c55" providerId="AD" clId="Web-{DAEED571-5636-8593-B523-2DC742D7ABAB}" dt="2023-02-13T16:20:06.902" v="1592"/>
          <ac:spMkLst>
            <pc:docMk/>
            <pc:sldMk cId="0" sldId="257"/>
            <ac:spMk id="111" creationId="{00000000-0000-0000-0000-000000000000}"/>
          </ac:spMkLst>
        </pc:spChg>
        <pc:grpChg chg="mod">
          <ac:chgData name="DANIEL LEXANDROSTH HALIM" userId="S::03081220025@student.uph.edu::a73e7584-7f87-41d8-987c-28334aa41c55" providerId="AD" clId="Web-{DAEED571-5636-8593-B523-2DC742D7ABAB}" dt="2023-02-13T16:22:42.766" v="1641" actId="1076"/>
          <ac:grpSpMkLst>
            <pc:docMk/>
            <pc:sldMk cId="0" sldId="257"/>
            <ac:grpSpMk id="105" creationId="{00000000-0000-0000-0000-000000000000}"/>
          </ac:grpSpMkLst>
        </pc:grpChg>
        <pc:picChg chg="add del">
          <ac:chgData name="DANIEL LEXANDROSTH HALIM" userId="S::03081220025@student.uph.edu::a73e7584-7f87-41d8-987c-28334aa41c55" providerId="AD" clId="Web-{DAEED571-5636-8593-B523-2DC742D7ABAB}" dt="2023-02-13T15:31:39.923" v="723"/>
          <ac:picMkLst>
            <pc:docMk/>
            <pc:sldMk cId="0" sldId="257"/>
            <ac:picMk id="2" creationId="{50AE879F-75B4-CBEC-9E8C-957851F0D32F}"/>
          </ac:picMkLst>
        </pc:picChg>
      </pc:sldChg>
      <pc:sldChg chg="modSp">
        <pc:chgData name="DANIEL LEXANDROSTH HALIM" userId="S::03081220025@student.uph.edu::a73e7584-7f87-41d8-987c-28334aa41c55" providerId="AD" clId="Web-{DAEED571-5636-8593-B523-2DC742D7ABAB}" dt="2023-02-13T15:19:48.686" v="599" actId="20577"/>
        <pc:sldMkLst>
          <pc:docMk/>
          <pc:sldMk cId="0" sldId="258"/>
        </pc:sldMkLst>
        <pc:spChg chg="mod">
          <ac:chgData name="DANIEL LEXANDROSTH HALIM" userId="S::03081220025@student.uph.edu::a73e7584-7f87-41d8-987c-28334aa41c55" providerId="AD" clId="Web-{DAEED571-5636-8593-B523-2DC742D7ABAB}" dt="2023-02-13T15:19:48.686" v="599" actId="20577"/>
          <ac:spMkLst>
            <pc:docMk/>
            <pc:sldMk cId="0" sldId="258"/>
            <ac:spMk id="121" creationId="{00000000-0000-0000-0000-000000000000}"/>
          </ac:spMkLst>
        </pc:spChg>
      </pc:sldChg>
      <pc:sldChg chg="addSp delSp modSp ord">
        <pc:chgData name="DANIEL LEXANDROSTH HALIM" userId="S::03081220025@student.uph.edu::a73e7584-7f87-41d8-987c-28334aa41c55" providerId="AD" clId="Web-{DAEED571-5636-8593-B523-2DC742D7ABAB}" dt="2023-02-13T15:29:49.592" v="697"/>
        <pc:sldMkLst>
          <pc:docMk/>
          <pc:sldMk cId="0" sldId="259"/>
        </pc:sldMkLst>
        <pc:spChg chg="add mod">
          <ac:chgData name="DANIEL LEXANDROSTH HALIM" userId="S::03081220025@student.uph.edu::a73e7584-7f87-41d8-987c-28334aa41c55" providerId="AD" clId="Web-{DAEED571-5636-8593-B523-2DC742D7ABAB}" dt="2023-02-13T15:29:11.295" v="695" actId="1076"/>
          <ac:spMkLst>
            <pc:docMk/>
            <pc:sldMk cId="0" sldId="259"/>
            <ac:spMk id="3" creationId="{70E8B328-F420-4E86-3FA4-C75B2989DE10}"/>
          </ac:spMkLst>
        </pc:spChg>
        <pc:spChg chg="add mod">
          <ac:chgData name="DANIEL LEXANDROSTH HALIM" userId="S::03081220025@student.uph.edu::a73e7584-7f87-41d8-987c-28334aa41c55" providerId="AD" clId="Web-{DAEED571-5636-8593-B523-2DC742D7ABAB}" dt="2023-02-13T15:29:08.294" v="694" actId="1076"/>
          <ac:spMkLst>
            <pc:docMk/>
            <pc:sldMk cId="0" sldId="259"/>
            <ac:spMk id="5" creationId="{ED3217B4-FE13-1EAD-781E-7641EFCECF5F}"/>
          </ac:spMkLst>
        </pc:spChg>
        <pc:spChg chg="add del mod topLvl">
          <ac:chgData name="DANIEL LEXANDROSTH HALIM" userId="S::03081220025@student.uph.edu::a73e7584-7f87-41d8-987c-28334aa41c55" providerId="AD" clId="Web-{DAEED571-5636-8593-B523-2DC742D7ABAB}" dt="2023-02-13T15:29:22.623" v="696" actId="1076"/>
          <ac:spMkLst>
            <pc:docMk/>
            <pc:sldMk cId="0" sldId="259"/>
            <ac:spMk id="141" creationId="{00000000-0000-0000-0000-000000000000}"/>
          </ac:spMkLst>
        </pc:spChg>
        <pc:spChg chg="del mod">
          <ac:chgData name="DANIEL LEXANDROSTH HALIM" userId="S::03081220025@student.uph.edu::a73e7584-7f87-41d8-987c-28334aa41c55" providerId="AD" clId="Web-{DAEED571-5636-8593-B523-2DC742D7ABAB}" dt="2023-02-13T15:26:52.213" v="628"/>
          <ac:spMkLst>
            <pc:docMk/>
            <pc:sldMk cId="0" sldId="259"/>
            <ac:spMk id="142" creationId="{00000000-0000-0000-0000-000000000000}"/>
          </ac:spMkLst>
        </pc:spChg>
        <pc:spChg chg="del topLvl">
          <ac:chgData name="DANIEL LEXANDROSTH HALIM" userId="S::03081220025@student.uph.edu::a73e7584-7f87-41d8-987c-28334aa41c55" providerId="AD" clId="Web-{DAEED571-5636-8593-B523-2DC742D7ABAB}" dt="2023-02-13T15:27:00.853" v="632"/>
          <ac:spMkLst>
            <pc:docMk/>
            <pc:sldMk cId="0" sldId="259"/>
            <ac:spMk id="143" creationId="{00000000-0000-0000-0000-000000000000}"/>
          </ac:spMkLst>
        </pc:spChg>
        <pc:grpChg chg="add del mod">
          <ac:chgData name="DANIEL LEXANDROSTH HALIM" userId="S::03081220025@student.uph.edu::a73e7584-7f87-41d8-987c-28334aa41c55" providerId="AD" clId="Web-{DAEED571-5636-8593-B523-2DC742D7ABAB}" dt="2023-02-13T15:27:00.853" v="632"/>
          <ac:grpSpMkLst>
            <pc:docMk/>
            <pc:sldMk cId="0" sldId="259"/>
            <ac:grpSpMk id="140" creationId="{00000000-0000-0000-0000-000000000000}"/>
          </ac:grpSpMkLst>
        </pc:grpChg>
      </pc:sldChg>
      <pc:sldChg chg="delSp">
        <pc:chgData name="DANIEL LEXANDROSTH HALIM" userId="S::03081220025@student.uph.edu::a73e7584-7f87-41d8-987c-28334aa41c55" providerId="AD" clId="Web-{DAEED571-5636-8593-B523-2DC742D7ABAB}" dt="2023-02-13T15:22:35.597" v="600"/>
        <pc:sldMkLst>
          <pc:docMk/>
          <pc:sldMk cId="0" sldId="261"/>
        </pc:sldMkLst>
        <pc:picChg chg="del">
          <ac:chgData name="DANIEL LEXANDROSTH HALIM" userId="S::03081220025@student.uph.edu::a73e7584-7f87-41d8-987c-28334aa41c55" providerId="AD" clId="Web-{DAEED571-5636-8593-B523-2DC742D7ABAB}" dt="2023-02-13T15:22:35.597" v="600"/>
          <ac:picMkLst>
            <pc:docMk/>
            <pc:sldMk cId="0" sldId="261"/>
            <ac:picMk id="172" creationId="{00000000-0000-0000-0000-000000000000}"/>
          </ac:picMkLst>
        </pc:picChg>
      </pc:sldChg>
      <pc:sldChg chg="new del">
        <pc:chgData name="DANIEL LEXANDROSTH HALIM" userId="S::03081220025@student.uph.edu::a73e7584-7f87-41d8-987c-28334aa41c55" providerId="AD" clId="Web-{DAEED571-5636-8593-B523-2DC742D7ABAB}" dt="2023-02-13T15:04:19.038" v="96"/>
        <pc:sldMkLst>
          <pc:docMk/>
          <pc:sldMk cId="597633283" sldId="280"/>
        </pc:sldMkLst>
      </pc:sldChg>
      <pc:sldChg chg="addSp delSp modSp new del">
        <pc:chgData name="DANIEL LEXANDROSTH HALIM" userId="S::03081220025@student.uph.edu::a73e7584-7f87-41d8-987c-28334aa41c55" providerId="AD" clId="Web-{DAEED571-5636-8593-B523-2DC742D7ABAB}" dt="2023-02-13T15:32:54.675" v="753"/>
        <pc:sldMkLst>
          <pc:docMk/>
          <pc:sldMk cId="602450500" sldId="280"/>
        </pc:sldMkLst>
        <pc:spChg chg="add mod">
          <ac:chgData name="DANIEL LEXANDROSTH HALIM" userId="S::03081220025@student.uph.edu::a73e7584-7f87-41d8-987c-28334aa41c55" providerId="AD" clId="Web-{DAEED571-5636-8593-B523-2DC742D7ABAB}" dt="2023-02-13T15:32:16.127" v="751" actId="14100"/>
          <ac:spMkLst>
            <pc:docMk/>
            <pc:sldMk cId="602450500" sldId="280"/>
            <ac:spMk id="7" creationId="{1BB3929C-57CB-55F8-0EBA-9346C7B95B3E}"/>
          </ac:spMkLst>
        </pc:spChg>
        <pc:grpChg chg="add">
          <ac:chgData name="DANIEL LEXANDROSTH HALIM" userId="S::03081220025@student.uph.edu::a73e7584-7f87-41d8-987c-28334aa41c55" providerId="AD" clId="Web-{DAEED571-5636-8593-B523-2DC742D7ABAB}" dt="2023-02-13T15:31:52.595" v="727"/>
          <ac:grpSpMkLst>
            <pc:docMk/>
            <pc:sldMk cId="602450500" sldId="280"/>
            <ac:grpSpMk id="14" creationId="{DA01C2DB-97F7-E256-385A-59617EDE8106}"/>
          </ac:grpSpMkLst>
        </pc:grpChg>
        <pc:picChg chg="add del">
          <ac:chgData name="DANIEL LEXANDROSTH HALIM" userId="S::03081220025@student.uph.edu::a73e7584-7f87-41d8-987c-28334aa41c55" providerId="AD" clId="Web-{DAEED571-5636-8593-B523-2DC742D7ABAB}" dt="2023-02-13T15:32:42.737" v="752"/>
          <ac:picMkLst>
            <pc:docMk/>
            <pc:sldMk cId="602450500" sldId="280"/>
            <ac:picMk id="5" creationId="{033286F7-8F43-AC58-91A8-CA609D3757A3}"/>
          </ac:picMkLst>
        </pc:picChg>
        <pc:picChg chg="add">
          <ac:chgData name="DANIEL LEXANDROSTH HALIM" userId="S::03081220025@student.uph.edu::a73e7584-7f87-41d8-987c-28334aa41c55" providerId="AD" clId="Web-{DAEED571-5636-8593-B523-2DC742D7ABAB}" dt="2023-02-13T15:31:52.705" v="728"/>
          <ac:picMkLst>
            <pc:docMk/>
            <pc:sldMk cId="602450500" sldId="280"/>
            <ac:picMk id="16" creationId="{F151554D-0229-2144-0810-EC30D6050347}"/>
          </ac:picMkLst>
        </pc:picChg>
        <pc:picChg chg="add">
          <ac:chgData name="DANIEL LEXANDROSTH HALIM" userId="S::03081220025@student.uph.edu::a73e7584-7f87-41d8-987c-28334aa41c55" providerId="AD" clId="Web-{DAEED571-5636-8593-B523-2DC742D7ABAB}" dt="2023-02-13T15:31:52.720" v="729"/>
          <ac:picMkLst>
            <pc:docMk/>
            <pc:sldMk cId="602450500" sldId="280"/>
            <ac:picMk id="18" creationId="{18C6E0E9-5F49-393E-337A-530C199AD9FC}"/>
          </ac:picMkLst>
        </pc:picChg>
        <pc:picChg chg="add">
          <ac:chgData name="DANIEL LEXANDROSTH HALIM" userId="S::03081220025@student.uph.edu::a73e7584-7f87-41d8-987c-28334aa41c55" providerId="AD" clId="Web-{DAEED571-5636-8593-B523-2DC742D7ABAB}" dt="2023-02-13T15:31:52.845" v="730"/>
          <ac:picMkLst>
            <pc:docMk/>
            <pc:sldMk cId="602450500" sldId="280"/>
            <ac:picMk id="20" creationId="{7C86F6D2-1F44-3096-CABE-D653ABD79D4A}"/>
          </ac:picMkLst>
        </pc:picChg>
        <pc:picChg chg="add">
          <ac:chgData name="DANIEL LEXANDROSTH HALIM" userId="S::03081220025@student.uph.edu::a73e7584-7f87-41d8-987c-28334aa41c55" providerId="AD" clId="Web-{DAEED571-5636-8593-B523-2DC742D7ABAB}" dt="2023-02-13T15:31:52.877" v="731"/>
          <ac:picMkLst>
            <pc:docMk/>
            <pc:sldMk cId="602450500" sldId="280"/>
            <ac:picMk id="22" creationId="{C34C0A1B-DACA-7130-001F-ECE080331016}"/>
          </ac:picMkLst>
        </pc:picChg>
      </pc:sldChg>
      <pc:sldChg chg="delSp modSp add replId">
        <pc:chgData name="DANIEL LEXANDROSTH HALIM" userId="S::03081220025@student.uph.edu::a73e7584-7f87-41d8-987c-28334aa41c55" providerId="AD" clId="Web-{DAEED571-5636-8593-B523-2DC742D7ABAB}" dt="2023-02-13T16:31:05.388" v="1907" actId="1076"/>
        <pc:sldMkLst>
          <pc:docMk/>
          <pc:sldMk cId="3235817648" sldId="280"/>
        </pc:sldMkLst>
        <pc:spChg chg="mod">
          <ac:chgData name="DANIEL LEXANDROSTH HALIM" userId="S::03081220025@student.uph.edu::a73e7584-7f87-41d8-987c-28334aa41c55" providerId="AD" clId="Web-{DAEED571-5636-8593-B523-2DC742D7ABAB}" dt="2023-02-13T15:33:08.519" v="763" actId="20577"/>
          <ac:spMkLst>
            <pc:docMk/>
            <pc:sldMk cId="3235817648" sldId="280"/>
            <ac:spMk id="104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5:40:18.077" v="963" actId="1076"/>
          <ac:spMkLst>
            <pc:docMk/>
            <pc:sldMk cId="3235817648" sldId="280"/>
            <ac:spMk id="106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6:31:05.388" v="1907" actId="1076"/>
          <ac:spMkLst>
            <pc:docMk/>
            <pc:sldMk cId="3235817648" sldId="280"/>
            <ac:spMk id="107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6:30:59.466" v="1906" actId="1076"/>
          <ac:spMkLst>
            <pc:docMk/>
            <pc:sldMk cId="3235817648" sldId="280"/>
            <ac:spMk id="108" creationId="{00000000-0000-0000-0000-000000000000}"/>
          </ac:spMkLst>
        </pc:spChg>
        <pc:spChg chg="del mod">
          <ac:chgData name="DANIEL LEXANDROSTH HALIM" userId="S::03081220025@student.uph.edu::a73e7584-7f87-41d8-987c-28334aa41c55" providerId="AD" clId="Web-{DAEED571-5636-8593-B523-2DC742D7ABAB}" dt="2023-02-13T16:08:56.479" v="1401"/>
          <ac:spMkLst>
            <pc:docMk/>
            <pc:sldMk cId="3235817648" sldId="280"/>
            <ac:spMk id="110" creationId="{00000000-0000-0000-0000-000000000000}"/>
          </ac:spMkLst>
        </pc:spChg>
        <pc:spChg chg="del mod">
          <ac:chgData name="DANIEL LEXANDROSTH HALIM" userId="S::03081220025@student.uph.edu::a73e7584-7f87-41d8-987c-28334aa41c55" providerId="AD" clId="Web-{DAEED571-5636-8593-B523-2DC742D7ABAB}" dt="2023-02-13T16:08:54.214" v="1400"/>
          <ac:spMkLst>
            <pc:docMk/>
            <pc:sldMk cId="3235817648" sldId="280"/>
            <ac:spMk id="111" creationId="{00000000-0000-0000-0000-000000000000}"/>
          </ac:spMkLst>
        </pc:spChg>
        <pc:grpChg chg="mod">
          <ac:chgData name="DANIEL LEXANDROSTH HALIM" userId="S::03081220025@student.uph.edu::a73e7584-7f87-41d8-987c-28334aa41c55" providerId="AD" clId="Web-{DAEED571-5636-8593-B523-2DC742D7ABAB}" dt="2023-02-13T16:30:50.591" v="1903" actId="1076"/>
          <ac:grpSpMkLst>
            <pc:docMk/>
            <pc:sldMk cId="3235817648" sldId="280"/>
            <ac:grpSpMk id="105" creationId="{00000000-0000-0000-0000-000000000000}"/>
          </ac:grpSpMkLst>
        </pc:grpChg>
      </pc:sldChg>
      <pc:sldChg chg="add del">
        <pc:chgData name="DANIEL LEXANDROSTH HALIM" userId="S::03081220025@student.uph.edu::a73e7584-7f87-41d8-987c-28334aa41c55" providerId="AD" clId="Web-{DAEED571-5636-8593-B523-2DC742D7ABAB}" dt="2023-02-13T15:04:28.460" v="98"/>
        <pc:sldMkLst>
          <pc:docMk/>
          <pc:sldMk cId="3386966450" sldId="280"/>
        </pc:sldMkLst>
      </pc:sldChg>
      <pc:sldChg chg="delSp modSp add replId">
        <pc:chgData name="DANIEL LEXANDROSTH HALIM" userId="S::03081220025@student.uph.edu::a73e7584-7f87-41d8-987c-28334aa41c55" providerId="AD" clId="Web-{DAEED571-5636-8593-B523-2DC742D7ABAB}" dt="2023-02-13T16:37:39.586" v="1908" actId="1076"/>
        <pc:sldMkLst>
          <pc:docMk/>
          <pc:sldMk cId="3815165147" sldId="281"/>
        </pc:sldMkLst>
        <pc:spChg chg="del">
          <ac:chgData name="DANIEL LEXANDROSTH HALIM" userId="S::03081220025@student.uph.edu::a73e7584-7f87-41d8-987c-28334aa41c55" providerId="AD" clId="Web-{DAEED571-5636-8593-B523-2DC742D7ABAB}" dt="2023-02-13T16:08:26.744" v="1396"/>
          <ac:spMkLst>
            <pc:docMk/>
            <pc:sldMk cId="3815165147" sldId="281"/>
            <ac:spMk id="106" creationId="{00000000-0000-0000-0000-000000000000}"/>
          </ac:spMkLst>
        </pc:spChg>
        <pc:spChg chg="del mod">
          <ac:chgData name="DANIEL LEXANDROSTH HALIM" userId="S::03081220025@student.uph.edu::a73e7584-7f87-41d8-987c-28334aa41c55" providerId="AD" clId="Web-{DAEED571-5636-8593-B523-2DC742D7ABAB}" dt="2023-02-13T16:08:24.307" v="1395"/>
          <ac:spMkLst>
            <pc:docMk/>
            <pc:sldMk cId="3815165147" sldId="281"/>
            <ac:spMk id="107" creationId="{00000000-0000-0000-0000-000000000000}"/>
          </ac:spMkLst>
        </pc:spChg>
        <pc:spChg chg="del mod">
          <ac:chgData name="DANIEL LEXANDROSTH HALIM" userId="S::03081220025@student.uph.edu::a73e7584-7f87-41d8-987c-28334aa41c55" providerId="AD" clId="Web-{DAEED571-5636-8593-B523-2DC742D7ABAB}" dt="2023-02-13T16:09:03.042" v="1403"/>
          <ac:spMkLst>
            <pc:docMk/>
            <pc:sldMk cId="3815165147" sldId="281"/>
            <ac:spMk id="108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6:17:31.180" v="1587" actId="20577"/>
          <ac:spMkLst>
            <pc:docMk/>
            <pc:sldMk cId="3815165147" sldId="281"/>
            <ac:spMk id="110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6:09:11.980" v="1404" actId="1076"/>
          <ac:spMkLst>
            <pc:docMk/>
            <pc:sldMk cId="3815165147" sldId="281"/>
            <ac:spMk id="111" creationId="{00000000-0000-0000-0000-000000000000}"/>
          </ac:spMkLst>
        </pc:spChg>
        <pc:grpChg chg="mod">
          <ac:chgData name="DANIEL LEXANDROSTH HALIM" userId="S::03081220025@student.uph.edu::a73e7584-7f87-41d8-987c-28334aa41c55" providerId="AD" clId="Web-{DAEED571-5636-8593-B523-2DC742D7ABAB}" dt="2023-02-13T16:37:39.586" v="1908" actId="1076"/>
          <ac:grpSpMkLst>
            <pc:docMk/>
            <pc:sldMk cId="3815165147" sldId="281"/>
            <ac:grpSpMk id="105" creationId="{00000000-0000-0000-0000-000000000000}"/>
          </ac:grpSpMkLst>
        </pc:grpChg>
      </pc:sldChg>
      <pc:sldChg chg="delSp modSp add replId">
        <pc:chgData name="DANIEL LEXANDROSTH HALIM" userId="S::03081220025@student.uph.edu::a73e7584-7f87-41d8-987c-28334aa41c55" providerId="AD" clId="Web-{DAEED571-5636-8593-B523-2DC742D7ABAB}" dt="2023-02-13T16:59:04.196" v="2009" actId="20577"/>
        <pc:sldMkLst>
          <pc:docMk/>
          <pc:sldMk cId="3818877719" sldId="282"/>
        </pc:sldMkLst>
        <pc:spChg chg="del">
          <ac:chgData name="DANIEL LEXANDROSTH HALIM" userId="S::03081220025@student.uph.edu::a73e7584-7f87-41d8-987c-28334aa41c55" providerId="AD" clId="Web-{DAEED571-5636-8593-B523-2DC742D7ABAB}" dt="2023-02-13T16:23:20.782" v="1644"/>
          <ac:spMkLst>
            <pc:docMk/>
            <pc:sldMk cId="3818877719" sldId="282"/>
            <ac:spMk id="106" creationId="{00000000-0000-0000-0000-000000000000}"/>
          </ac:spMkLst>
        </pc:spChg>
        <pc:spChg chg="del">
          <ac:chgData name="DANIEL LEXANDROSTH HALIM" userId="S::03081220025@student.uph.edu::a73e7584-7f87-41d8-987c-28334aa41c55" providerId="AD" clId="Web-{DAEED571-5636-8593-B523-2DC742D7ABAB}" dt="2023-02-13T16:23:18.579" v="1643"/>
          <ac:spMkLst>
            <pc:docMk/>
            <pc:sldMk cId="3818877719" sldId="282"/>
            <ac:spMk id="107" creationId="{00000000-0000-0000-0000-000000000000}"/>
          </ac:spMkLst>
        </pc:spChg>
        <pc:spChg chg="del">
          <ac:chgData name="DANIEL LEXANDROSTH HALIM" userId="S::03081220025@student.uph.edu::a73e7584-7f87-41d8-987c-28334aa41c55" providerId="AD" clId="Web-{DAEED571-5636-8593-B523-2DC742D7ABAB}" dt="2023-02-13T16:23:23.314" v="1645"/>
          <ac:spMkLst>
            <pc:docMk/>
            <pc:sldMk cId="3818877719" sldId="282"/>
            <ac:spMk id="108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6:59:04.196" v="2009" actId="20577"/>
          <ac:spMkLst>
            <pc:docMk/>
            <pc:sldMk cId="3818877719" sldId="282"/>
            <ac:spMk id="110" creationId="{00000000-0000-0000-0000-000000000000}"/>
          </ac:spMkLst>
        </pc:spChg>
        <pc:spChg chg="mod">
          <ac:chgData name="DANIEL LEXANDROSTH HALIM" userId="S::03081220025@student.uph.edu::a73e7584-7f87-41d8-987c-28334aa41c55" providerId="AD" clId="Web-{DAEED571-5636-8593-B523-2DC742D7ABAB}" dt="2023-02-13T16:30:06.449" v="1887" actId="1076"/>
          <ac:spMkLst>
            <pc:docMk/>
            <pc:sldMk cId="3818877719" sldId="282"/>
            <ac:spMk id="111" creationId="{00000000-0000-0000-0000-000000000000}"/>
          </ac:spMkLst>
        </pc:spChg>
        <pc:grpChg chg="mod">
          <ac:chgData name="DANIEL LEXANDROSTH HALIM" userId="S::03081220025@student.uph.edu::a73e7584-7f87-41d8-987c-28334aa41c55" providerId="AD" clId="Web-{DAEED571-5636-8593-B523-2DC742D7ABAB}" dt="2023-02-13T16:30:34.153" v="1901" actId="1076"/>
          <ac:grpSpMkLst>
            <pc:docMk/>
            <pc:sldMk cId="3818877719" sldId="282"/>
            <ac:grpSpMk id="105" creationId="{00000000-0000-0000-0000-000000000000}"/>
          </ac:grpSpMkLst>
        </pc:grpChg>
        <pc:picChg chg="mod">
          <ac:chgData name="DANIEL LEXANDROSTH HALIM" userId="S::03081220025@student.uph.edu::a73e7584-7f87-41d8-987c-28334aa41c55" providerId="AD" clId="Web-{DAEED571-5636-8593-B523-2DC742D7ABAB}" dt="2023-02-13T16:23:28.282" v="1647" actId="1076"/>
          <ac:picMkLst>
            <pc:docMk/>
            <pc:sldMk cId="3818877719" sldId="282"/>
            <ac:picMk id="114" creationId="{00000000-0000-0000-0000-000000000000}"/>
          </ac:picMkLst>
        </pc:picChg>
      </pc:sldChg>
    </pc:docChg>
  </pc:docChgLst>
  <pc:docChgLst>
    <pc:chgData name="VICKY  DARMANA" userId="S::03081220038@student.uph.edu::20235602-3958-442a-93a6-6b2babbad429" providerId="AD" clId="Web-{3617813A-D345-AA5B-EC0D-A6FA94D98629}"/>
    <pc:docChg chg="modSld">
      <pc:chgData name="VICKY  DARMANA" userId="S::03081220038@student.uph.edu::20235602-3958-442a-93a6-6b2babbad429" providerId="AD" clId="Web-{3617813A-D345-AA5B-EC0D-A6FA94D98629}" dt="2023-02-13T15:36:16.746" v="0" actId="1076"/>
      <pc:docMkLst>
        <pc:docMk/>
      </pc:docMkLst>
      <pc:sldChg chg="modSp">
        <pc:chgData name="VICKY  DARMANA" userId="S::03081220038@student.uph.edu::20235602-3958-442a-93a6-6b2babbad429" providerId="AD" clId="Web-{3617813A-D345-AA5B-EC0D-A6FA94D98629}" dt="2023-02-13T15:36:16.746" v="0" actId="1076"/>
        <pc:sldMkLst>
          <pc:docMk/>
          <pc:sldMk cId="3235817648" sldId="280"/>
        </pc:sldMkLst>
        <pc:picChg chg="mod">
          <ac:chgData name="VICKY  DARMANA" userId="S::03081220038@student.uph.edu::20235602-3958-442a-93a6-6b2babbad429" providerId="AD" clId="Web-{3617813A-D345-AA5B-EC0D-A6FA94D98629}" dt="2023-02-13T15:36:16.746" v="0" actId="1076"/>
          <ac:picMkLst>
            <pc:docMk/>
            <pc:sldMk cId="3235817648" sldId="280"/>
            <ac:picMk id="114" creationId="{00000000-0000-0000-0000-000000000000}"/>
          </ac:picMkLst>
        </pc:picChg>
      </pc:sldChg>
    </pc:docChg>
  </pc:docChgLst>
  <pc:docChgLst>
    <pc:chgData name="VICKY  DARMANA" userId="20235602-3958-442a-93a6-6b2babbad429" providerId="ADAL" clId="{CB336376-F256-6747-9A2B-5F941400D96E}"/>
    <pc:docChg chg="undo custSel modSld">
      <pc:chgData name="VICKY  DARMANA" userId="20235602-3958-442a-93a6-6b2babbad429" providerId="ADAL" clId="{CB336376-F256-6747-9A2B-5F941400D96E}" dt="2023-02-10T12:06:01.765" v="349" actId="20577"/>
      <pc:docMkLst>
        <pc:docMk/>
      </pc:docMkLst>
      <pc:sldChg chg="modSp mod">
        <pc:chgData name="VICKY  DARMANA" userId="20235602-3958-442a-93a6-6b2babbad429" providerId="ADAL" clId="{CB336376-F256-6747-9A2B-5F941400D96E}" dt="2023-02-10T12:06:01.765" v="349" actId="20577"/>
        <pc:sldMkLst>
          <pc:docMk/>
          <pc:sldMk cId="0" sldId="256"/>
        </pc:sldMkLst>
        <pc:spChg chg="mod">
          <ac:chgData name="VICKY  DARMANA" userId="20235602-3958-442a-93a6-6b2babbad429" providerId="ADAL" clId="{CB336376-F256-6747-9A2B-5F941400D96E}" dt="2023-02-10T12:06:01.765" v="349" actId="20577"/>
          <ac:spMkLst>
            <pc:docMk/>
            <pc:sldMk cId="0" sldId="256"/>
            <ac:spMk id="97" creationId="{00000000-0000-0000-0000-000000000000}"/>
          </ac:spMkLst>
        </pc:spChg>
        <pc:picChg chg="mod">
          <ac:chgData name="VICKY  DARMANA" userId="20235602-3958-442a-93a6-6b2babbad429" providerId="ADAL" clId="{CB336376-F256-6747-9A2B-5F941400D96E}" dt="2023-02-10T11:58:28.336" v="1" actId="1076"/>
          <ac:picMkLst>
            <pc:docMk/>
            <pc:sldMk cId="0" sldId="256"/>
            <ac:picMk id="9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938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229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833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6.png"/><Relationship Id="rId10" Type="http://schemas.openxmlformats.org/officeDocument/2006/relationships/image" Target="../media/image26.jpeg"/><Relationship Id="rId4" Type="http://schemas.openxmlformats.org/officeDocument/2006/relationships/image" Target="../media/image3.pn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968225"/>
            <a:chOff x="0" y="19050"/>
            <a:chExt cx="12193268" cy="6624300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625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/>
                <a:t>Jenis </a:t>
              </a:r>
              <a:r>
                <a:rPr lang="en-US" sz="3200" err="1"/>
                <a:t>Argumen</a:t>
              </a:r>
              <a:r>
                <a:rPr lang="en-US" sz="3200"/>
                <a:t> &amp; </a:t>
              </a:r>
              <a:r>
                <a:rPr lang="en-US" sz="3200" err="1"/>
                <a:t>Argumen</a:t>
              </a:r>
              <a:r>
                <a:rPr lang="en-US" sz="3200"/>
                <a:t> </a:t>
              </a:r>
              <a:r>
                <a:rPr lang="en-US" sz="3200" err="1"/>
                <a:t>Deduktif</a:t>
              </a:r>
              <a:r>
                <a:rPr lang="en-US" sz="3200"/>
                <a:t> </a:t>
              </a:r>
              <a:r>
                <a:rPr lang="en-US" sz="3200" err="1"/>
                <a:t>Spesifik</a:t>
              </a:r>
              <a:endParaRPr lang="en-US" sz="3200"/>
            </a:p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200"/>
            </a:p>
            <a:p>
              <a:pPr marL="0" marR="0" lvl="0" indent="0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/>
                <a:t>Kelompok</a:t>
              </a:r>
              <a:r>
                <a:rPr lang="en-US" sz="3200"/>
                <a:t> 3 :</a:t>
              </a:r>
            </a:p>
            <a:p>
              <a:pPr marL="514350" marR="0" lvl="0" indent="-514350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3200"/>
                <a:t>Daniel </a:t>
              </a:r>
              <a:r>
                <a:rPr lang="en-US" sz="3200" err="1"/>
                <a:t>Lexandrosth</a:t>
              </a:r>
              <a:r>
                <a:rPr lang="en-US" sz="3200"/>
                <a:t> Halim	03081220025</a:t>
              </a:r>
            </a:p>
            <a:p>
              <a:pPr marL="514350" marR="0" lvl="0" indent="-514350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3200"/>
                <a:t>Vicky </a:t>
              </a:r>
              <a:r>
                <a:rPr lang="en-US" sz="3200" err="1"/>
                <a:t>Darmana</a:t>
              </a:r>
              <a:r>
                <a:rPr lang="en-US" sz="3200"/>
                <a:t>			03081220038</a:t>
              </a:r>
            </a:p>
            <a:p>
              <a:pPr marL="514350" marR="0" lvl="0" indent="-514350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3200" err="1"/>
                <a:t>Yoshe</a:t>
              </a:r>
              <a:r>
                <a:rPr lang="en-US" sz="3200"/>
                <a:t> </a:t>
              </a:r>
              <a:r>
                <a:rPr lang="en-US" sz="3200" err="1"/>
                <a:t>Wuvanka</a:t>
              </a:r>
              <a:r>
                <a:rPr lang="en-US" sz="3200"/>
                <a:t>			030812200??	</a:t>
              </a:r>
            </a:p>
            <a:p>
              <a:pPr marL="514350" marR="0" lvl="0" indent="-514350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3200"/>
                <a:t>Eveleen </a:t>
              </a:r>
              <a:r>
                <a:rPr lang="en-US" sz="3200" err="1"/>
                <a:t>Huandra</a:t>
              </a:r>
              <a:r>
                <a:rPr lang="en-US" sz="3200"/>
                <a:t>			030812200??</a:t>
              </a:r>
            </a:p>
            <a:p>
              <a:pPr marL="514350" marR="0" lvl="0" indent="-514350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3200"/>
                <a:t>Geovani </a:t>
              </a:r>
              <a:r>
                <a:rPr lang="en-US" sz="3200" err="1"/>
                <a:t>Zovintho</a:t>
              </a:r>
              <a:r>
                <a:rPr lang="en-US" sz="3200"/>
                <a:t>		030812200??</a:t>
              </a:r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7" y="6040107"/>
              <a:ext cx="5267416" cy="603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100">
                <a:solidFill>
                  <a:srgbClr val="171616"/>
                </a:solidFill>
                <a:latin typeface="Nunito Sans Black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 l="10860" r="10860"/>
          <a:stretch/>
        </p:blipFill>
        <p:spPr>
          <a:xfrm>
            <a:off x="7467600" y="0"/>
            <a:ext cx="536507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5">
            <a:alphaModFix/>
          </a:blip>
          <a:srcRect t="13957" b="22676"/>
          <a:stretch/>
        </p:blipFill>
        <p:spPr>
          <a:xfrm>
            <a:off x="12922924" y="0"/>
            <a:ext cx="5365076" cy="510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6">
            <a:alphaModFix/>
          </a:blip>
          <a:srcRect t="14334" b="14335"/>
          <a:stretch/>
        </p:blipFill>
        <p:spPr>
          <a:xfrm>
            <a:off x="12922924" y="5184498"/>
            <a:ext cx="5365076" cy="5102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9"/>
          <p:cNvGrpSpPr/>
          <p:nvPr/>
        </p:nvGrpSpPr>
        <p:grpSpPr>
          <a:xfrm>
            <a:off x="1028700" y="4140148"/>
            <a:ext cx="5562600" cy="1928124"/>
            <a:chOff x="0" y="-104775"/>
            <a:chExt cx="7416800" cy="2570832"/>
          </a:xfrm>
        </p:grpSpPr>
        <p:sp>
          <p:nvSpPr>
            <p:cNvPr id="189" name="Google Shape;189;p19"/>
            <p:cNvSpPr txBox="1"/>
            <p:nvPr/>
          </p:nvSpPr>
          <p:spPr>
            <a:xfrm>
              <a:off x="0" y="1565503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0" y="-104775"/>
              <a:ext cx="7416800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Gallery Image</a:t>
              </a:r>
              <a:endParaRPr/>
            </a:p>
          </p:txBody>
        </p:sp>
      </p:grpSp>
      <p:pic>
        <p:nvPicPr>
          <p:cNvPr id="191" name="Google Shape;19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262753" y="-3385959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768200" y="911250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179799" y="6898703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0" y="-1221468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053228">
            <a:off x="-839593" y="735033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l="14767" r="14767"/>
          <a:stretch/>
        </p:blipFill>
        <p:spPr>
          <a:xfrm>
            <a:off x="0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l="18435" r="18435"/>
          <a:stretch/>
        </p:blipFill>
        <p:spPr>
          <a:xfrm>
            <a:off x="6028578" y="4587004"/>
            <a:ext cx="6230845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6">
            <a:alphaModFix/>
          </a:blip>
          <a:srcRect t="18503" b="18502"/>
          <a:stretch/>
        </p:blipFill>
        <p:spPr>
          <a:xfrm>
            <a:off x="12259422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1516567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1028700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131928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6644061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12764870" y="3044791"/>
            <a:ext cx="3996265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2263064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923925"/>
            <a:ext cx="16230600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Idea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7419080" y="9077325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6235" y="874934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045411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5431535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781052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-481167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748255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491629">
            <a:off x="351041" y="8297700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-5139647"/>
            <a:ext cx="16230600" cy="7567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1"/>
          <p:cNvGrpSpPr/>
          <p:nvPr/>
        </p:nvGrpSpPr>
        <p:grpSpPr>
          <a:xfrm>
            <a:off x="5149393" y="3102801"/>
            <a:ext cx="7989215" cy="4152024"/>
            <a:chOff x="0" y="-104775"/>
            <a:chExt cx="10652286" cy="5536033"/>
          </a:xfrm>
        </p:grpSpPr>
        <p:sp>
          <p:nvSpPr>
            <p:cNvPr id="227" name="Google Shape;227;p21"/>
            <p:cNvSpPr txBox="1"/>
            <p:nvPr/>
          </p:nvSpPr>
          <p:spPr>
            <a:xfrm>
              <a:off x="0" y="-104775"/>
              <a:ext cx="10652286" cy="4130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an original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statement or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inspiring quote</a:t>
              </a:r>
              <a:endParaRPr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0" y="5000560"/>
              <a:ext cx="10652286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Include a credit, citation, or supporting message</a:t>
              </a:r>
              <a:endParaRPr/>
            </a:p>
          </p:txBody>
        </p:sp>
      </p:grpSp>
      <p:pic>
        <p:nvPicPr>
          <p:cNvPr id="229" name="Google Shape;22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278404" y="51435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21430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75225" y="4333131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5278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-223852" y="304876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037012">
            <a:off x="14781553" y="575312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63350" y="5557748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463344">
            <a:off x="10518367" y="2871124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4599">
            <a:off x="5571534" y="5524779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5">
            <a:alphaModFix/>
          </a:blip>
          <a:srcRect t="20434" b="20433"/>
          <a:stretch/>
        </p:blipFill>
        <p:spPr>
          <a:xfrm>
            <a:off x="1966565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6">
            <a:alphaModFix/>
          </a:blip>
          <a:srcRect t="8409" b="32570"/>
          <a:stretch/>
        </p:blipFill>
        <p:spPr>
          <a:xfrm>
            <a:off x="708167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7">
            <a:alphaModFix/>
          </a:blip>
          <a:srcRect t="20488" b="20489"/>
          <a:stretch/>
        </p:blipFill>
        <p:spPr>
          <a:xfrm>
            <a:off x="1219678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Meet Our Team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1966565" y="7691030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1966565" y="8120291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708167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708167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1219678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1219678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-486839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14361518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99258">
            <a:off x="15884509" y="2444401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7680896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5045" b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7490963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7490963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3379642" y="-508296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700000" flipH="1">
            <a:off x="15568976" y="821800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601978" y="-3296567"/>
            <a:ext cx="6810420" cy="77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356611">
            <a:off x="-2558699" y="1787670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1803232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36519" b="-1356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1613299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1613299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13558561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4563" b="-452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13368628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13368628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5" name="Google Shape;275;p23"/>
          <p:cNvSpPr txBox="1"/>
          <p:nvPr/>
        </p:nvSpPr>
        <p:spPr>
          <a:xfrm>
            <a:off x="890224" y="1138245"/>
            <a:ext cx="16507551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Testimonials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4261517"/>
            <a:chOff x="0" y="-28575"/>
            <a:chExt cx="9342290" cy="5682023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3628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OUR PROJECTS</a:t>
              </a:r>
              <a:endParaRPr/>
            </a:p>
          </p:txBody>
        </p:sp>
        <p:sp>
          <p:nvSpPr>
            <p:cNvPr id="283" name="Google Shape;283;p24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02.</a:t>
              </a:r>
              <a:endParaRPr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4">
            <a:alphaModFix/>
          </a:blip>
          <a:srcRect t="12523" b="12523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3556998" y="-3657311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389120" y="60802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-130141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5"/>
          <p:cNvGrpSpPr/>
          <p:nvPr/>
        </p:nvGrpSpPr>
        <p:grpSpPr>
          <a:xfrm>
            <a:off x="1028700" y="2390389"/>
            <a:ext cx="6792574" cy="5427642"/>
            <a:chOff x="0" y="-104775"/>
            <a:chExt cx="9056765" cy="7236856"/>
          </a:xfrm>
        </p:grpSpPr>
        <p:sp>
          <p:nvSpPr>
            <p:cNvPr id="301" name="Google Shape;301;p25"/>
            <p:cNvSpPr txBox="1"/>
            <p:nvPr/>
          </p:nvSpPr>
          <p:spPr>
            <a:xfrm>
              <a:off x="0" y="-104775"/>
              <a:ext cx="9056765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Your Project</a:t>
              </a:r>
              <a:endParaRPr/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941116" y="6231527"/>
              <a:ext cx="732350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YEAR: 2022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ROLE: WRITE YOUR ROLE</a:t>
              </a:r>
              <a:endParaRPr/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529105" y="2562204"/>
              <a:ext cx="8147527" cy="2310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092" y="8212752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9399763" y="-3038911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5045806" y="7064952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2468" y="-1417969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6">
            <a:alphaModFix/>
          </a:blip>
          <a:srcRect l="6456" r="6457"/>
          <a:stretch/>
        </p:blipFill>
        <p:spPr>
          <a:xfrm>
            <a:off x="0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7">
            <a:alphaModFix/>
          </a:blip>
          <a:srcRect l="6456" r="6457"/>
          <a:stretch/>
        </p:blipFill>
        <p:spPr>
          <a:xfrm>
            <a:off x="12319388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6"/>
          <p:cNvGrpSpPr/>
          <p:nvPr/>
        </p:nvGrpSpPr>
        <p:grpSpPr>
          <a:xfrm>
            <a:off x="6744266" y="2554260"/>
            <a:ext cx="4799475" cy="5099899"/>
            <a:chOff x="0" y="-104775"/>
            <a:chExt cx="6399300" cy="6799866"/>
          </a:xfrm>
        </p:grpSpPr>
        <p:sp>
          <p:nvSpPr>
            <p:cNvPr id="316" name="Google Shape;316;p26"/>
            <p:cNvSpPr txBox="1"/>
            <p:nvPr/>
          </p:nvSpPr>
          <p:spPr>
            <a:xfrm>
              <a:off x="0" y="5794537"/>
              <a:ext cx="6399291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317" name="Google Shape;317;p26"/>
            <p:cNvSpPr txBox="1"/>
            <p:nvPr/>
          </p:nvSpPr>
          <p:spPr>
            <a:xfrm>
              <a:off x="0" y="-104775"/>
              <a:ext cx="6399300" cy="54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picture is worth a thousand words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 rotWithShape="1">
          <a:blip r:embed="rId4">
            <a:alphaModFix/>
          </a:blip>
          <a:srcRect l="20477" r="20477"/>
          <a:stretch/>
        </p:blipFill>
        <p:spPr>
          <a:xfrm>
            <a:off x="13501194" y="0"/>
            <a:ext cx="4786806" cy="540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 rotWithShape="1">
          <a:blip r:embed="rId5">
            <a:alphaModFix/>
          </a:blip>
          <a:srcRect l="27400"/>
          <a:stretch/>
        </p:blipFill>
        <p:spPr>
          <a:xfrm>
            <a:off x="7311764" y="0"/>
            <a:ext cx="5885716" cy="540139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 txBox="1"/>
          <p:nvPr/>
        </p:nvSpPr>
        <p:spPr>
          <a:xfrm>
            <a:off x="1028700" y="4586295"/>
            <a:ext cx="5897185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Our Services</a:t>
            </a:r>
            <a:endParaRPr/>
          </a:p>
        </p:txBody>
      </p:sp>
      <p:grpSp>
        <p:nvGrpSpPr>
          <p:cNvPr id="326" name="Google Shape;326;p27"/>
          <p:cNvGrpSpPr/>
          <p:nvPr/>
        </p:nvGrpSpPr>
        <p:grpSpPr>
          <a:xfrm>
            <a:off x="13501194" y="8047436"/>
            <a:ext cx="3856638" cy="1210864"/>
            <a:chOff x="0" y="-28575"/>
            <a:chExt cx="5142184" cy="1614486"/>
          </a:xfrm>
        </p:grpSpPr>
        <p:sp>
          <p:nvSpPr>
            <p:cNvPr id="327" name="Google Shape;327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28" name="Google Shape;328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29" name="Google Shape;329;p27"/>
          <p:cNvGrpSpPr/>
          <p:nvPr/>
        </p:nvGrpSpPr>
        <p:grpSpPr>
          <a:xfrm>
            <a:off x="7311764" y="8047436"/>
            <a:ext cx="3856638" cy="1210864"/>
            <a:chOff x="0" y="-28575"/>
            <a:chExt cx="5142184" cy="1614486"/>
          </a:xfrm>
        </p:grpSpPr>
        <p:sp>
          <p:nvSpPr>
            <p:cNvPr id="330" name="Google Shape;330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1" name="Google Shape;331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990600" y="8047436"/>
            <a:ext cx="3856638" cy="1210864"/>
            <a:chOff x="0" y="-28575"/>
            <a:chExt cx="5142184" cy="1614486"/>
          </a:xfrm>
        </p:grpSpPr>
        <p:sp>
          <p:nvSpPr>
            <p:cNvPr id="333" name="Google Shape;333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4" name="Google Shape;334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sp>
        <p:nvSpPr>
          <p:cNvPr id="335" name="Google Shape;335;p27"/>
          <p:cNvSpPr txBox="1"/>
          <p:nvPr/>
        </p:nvSpPr>
        <p:spPr>
          <a:xfrm>
            <a:off x="990600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7311764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13496948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/>
          </a:p>
        </p:txBody>
      </p:sp>
      <p:pic>
        <p:nvPicPr>
          <p:cNvPr id="338" name="Google Shape;33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386265" y="-4695722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82221" y="-20914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357832" y="4842783"/>
            <a:ext cx="71822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559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308813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 rotWithShape="1">
          <a:blip r:embed="rId5">
            <a:alphaModFix/>
          </a:blip>
          <a:srcRect l="19913" t="1112" r="11778" b="3709"/>
          <a:stretch/>
        </p:blipFill>
        <p:spPr>
          <a:xfrm>
            <a:off x="7880605" y="1120276"/>
            <a:ext cx="3717146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4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7">
            <a:alphaModFix/>
          </a:blip>
          <a:srcRect l="8628" r="24496" b="4820"/>
          <a:stretch/>
        </p:blipFill>
        <p:spPr>
          <a:xfrm>
            <a:off x="13211175" y="1120276"/>
            <a:ext cx="3666718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58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8"/>
          <p:cNvGrpSpPr/>
          <p:nvPr/>
        </p:nvGrpSpPr>
        <p:grpSpPr>
          <a:xfrm>
            <a:off x="1272902" y="3574557"/>
            <a:ext cx="5562600" cy="3059305"/>
            <a:chOff x="0" y="-104775"/>
            <a:chExt cx="7416800" cy="4079074"/>
          </a:xfrm>
        </p:grpSpPr>
        <p:sp>
          <p:nvSpPr>
            <p:cNvPr id="353" name="Google Shape;353;p28"/>
            <p:cNvSpPr txBox="1"/>
            <p:nvPr/>
          </p:nvSpPr>
          <p:spPr>
            <a:xfrm>
              <a:off x="0" y="-104775"/>
              <a:ext cx="6644048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Phone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Mockup</a:t>
              </a:r>
              <a:endParaRPr/>
            </a:p>
          </p:txBody>
        </p:sp>
        <p:sp>
          <p:nvSpPr>
            <p:cNvPr id="354" name="Google Shape;354;p28"/>
            <p:cNvSpPr txBox="1"/>
            <p:nvPr/>
          </p:nvSpPr>
          <p:spPr>
            <a:xfrm>
              <a:off x="0" y="3073745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5155257" y="1822643"/>
            <a:ext cx="6630937" cy="331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005"/>
              </a:lnSpc>
            </a:pPr>
            <a:r>
              <a:rPr lang="en-US" sz="9050">
                <a:solidFill>
                  <a:srgbClr val="171616"/>
                </a:solidFill>
                <a:latin typeface="Nunito Sans ExtraLight"/>
              </a:rPr>
              <a:t>Jenis – Jenis </a:t>
            </a:r>
            <a:r>
              <a:rPr lang="en-US" sz="9050" err="1">
                <a:solidFill>
                  <a:srgbClr val="171616"/>
                </a:solidFill>
                <a:latin typeface="Nunito Sans ExtraLight"/>
              </a:rPr>
              <a:t>Argumen</a:t>
            </a:r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33;p27">
            <a:extLst>
              <a:ext uri="{FF2B5EF4-FFF2-40B4-BE49-F238E27FC236}">
                <a16:creationId xmlns:a16="http://schemas.microsoft.com/office/drawing/2014/main" id="{70E8B328-F420-4E86-3FA4-C75B2989DE10}"/>
              </a:ext>
            </a:extLst>
          </p:cNvPr>
          <p:cNvSpPr txBox="1"/>
          <p:nvPr/>
        </p:nvSpPr>
        <p:spPr>
          <a:xfrm>
            <a:off x="1898737" y="5933668"/>
            <a:ext cx="551633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40020"/>
              </a:lnSpc>
              <a:buAutoNum type="arabicPeriod"/>
            </a:pPr>
            <a:r>
              <a:rPr lang="en-US" sz="4000" b="1" err="1">
                <a:latin typeface="Nunito Sans"/>
              </a:rPr>
              <a:t>Argumen</a:t>
            </a:r>
            <a:r>
              <a:rPr lang="en-US" sz="4000" b="1">
                <a:latin typeface="Nunito Sans"/>
              </a:rPr>
              <a:t> </a:t>
            </a:r>
            <a:r>
              <a:rPr lang="en-US" sz="4000" b="1" err="1">
                <a:latin typeface="Nunito Sans"/>
              </a:rPr>
              <a:t>Deduktif</a:t>
            </a:r>
            <a:endParaRPr lang="en-US" sz="4000" b="1">
              <a:latin typeface="Nunito Sans"/>
            </a:endParaRPr>
          </a:p>
        </p:txBody>
      </p:sp>
      <p:sp>
        <p:nvSpPr>
          <p:cNvPr id="5" name="Google Shape;333;p27">
            <a:extLst>
              <a:ext uri="{FF2B5EF4-FFF2-40B4-BE49-F238E27FC236}">
                <a16:creationId xmlns:a16="http://schemas.microsoft.com/office/drawing/2014/main" id="{ED3217B4-FE13-1EAD-781E-7641EFCECF5F}"/>
              </a:ext>
            </a:extLst>
          </p:cNvPr>
          <p:cNvSpPr txBox="1"/>
          <p:nvPr/>
        </p:nvSpPr>
        <p:spPr>
          <a:xfrm>
            <a:off x="11183655" y="5824066"/>
            <a:ext cx="618961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0"/>
              </a:lnSpc>
            </a:pPr>
            <a:r>
              <a:rPr lang="en-US" sz="4000" b="1">
                <a:latin typeface="Nunito Sans"/>
              </a:rPr>
              <a:t>2. </a:t>
            </a:r>
            <a:r>
              <a:rPr lang="en-US" sz="4000" b="1" err="1">
                <a:latin typeface="Nunito Sans"/>
              </a:rPr>
              <a:t>Argumen</a:t>
            </a:r>
            <a:r>
              <a:rPr lang="en-US" sz="4000" b="1">
                <a:latin typeface="Nunito Sans"/>
              </a:rPr>
              <a:t> </a:t>
            </a:r>
            <a:r>
              <a:rPr lang="en-US" sz="4000" b="1" err="1">
                <a:latin typeface="Nunito Sans"/>
              </a:rPr>
              <a:t>Induktif</a:t>
            </a:r>
            <a:endParaRPr lang="en-US" sz="4000" b="1">
              <a:latin typeface="Nuni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9"/>
          <p:cNvGrpSpPr/>
          <p:nvPr/>
        </p:nvGrpSpPr>
        <p:grpSpPr>
          <a:xfrm>
            <a:off x="5640641" y="3002026"/>
            <a:ext cx="7006724" cy="4261517"/>
            <a:chOff x="0" y="-28575"/>
            <a:chExt cx="9342300" cy="5682023"/>
          </a:xfrm>
        </p:grpSpPr>
        <p:sp>
          <p:nvSpPr>
            <p:cNvPr id="361" name="Google Shape;361;p29"/>
            <p:cNvSpPr txBox="1"/>
            <p:nvPr/>
          </p:nvSpPr>
          <p:spPr>
            <a:xfrm>
              <a:off x="0" y="726788"/>
              <a:ext cx="9342300" cy="4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STATS &amp; NUMBERS</a:t>
              </a:r>
              <a:endParaRPr/>
            </a:p>
          </p:txBody>
        </p:sp>
        <p:sp>
          <p:nvSpPr>
            <p:cNvPr id="362" name="Google Shape;362;p29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363" name="Google Shape;363;p29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03.</a:t>
              </a:r>
              <a:endParaRPr/>
            </a:p>
          </p:txBody>
        </p:sp>
      </p:grpSp>
      <p:pic>
        <p:nvPicPr>
          <p:cNvPr id="364" name="Google Shape;36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1135" y="-491957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488100">
            <a:off x="3090650" y="7660281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319627">
            <a:off x="-4389120" y="39194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5528192" y="-118449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17509359" y="500446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092050" y="513800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4">
            <a:alphaModFix/>
          </a:blip>
          <a:srcRect b="12130"/>
          <a:stretch/>
        </p:blipFill>
        <p:spPr>
          <a:xfrm>
            <a:off x="4104710" y="4270517"/>
            <a:ext cx="10277655" cy="47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0"/>
          <p:cNvSpPr txBox="1"/>
          <p:nvPr/>
        </p:nvSpPr>
        <p:spPr>
          <a:xfrm>
            <a:off x="1028700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One</a:t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1028700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Three</a:t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1028700" y="493352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79" name="Google Shape;379;p30"/>
          <p:cNvSpPr txBox="1"/>
          <p:nvPr/>
        </p:nvSpPr>
        <p:spPr>
          <a:xfrm>
            <a:off x="1028700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0" name="Google Shape;380;p30"/>
          <p:cNvSpPr txBox="1"/>
          <p:nvPr/>
        </p:nvSpPr>
        <p:spPr>
          <a:xfrm>
            <a:off x="13283067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Two</a:t>
            </a:r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13283067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Four</a:t>
            </a:r>
            <a:endParaRPr/>
          </a:p>
        </p:txBody>
      </p:sp>
      <p:sp>
        <p:nvSpPr>
          <p:cNvPr id="382" name="Google Shape;382;p30"/>
          <p:cNvSpPr txBox="1"/>
          <p:nvPr/>
        </p:nvSpPr>
        <p:spPr>
          <a:xfrm>
            <a:off x="13482143" y="4902529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3" name="Google Shape;383;p30"/>
          <p:cNvSpPr txBox="1"/>
          <p:nvPr/>
        </p:nvSpPr>
        <p:spPr>
          <a:xfrm>
            <a:off x="13482143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World Map Report</a:t>
            </a: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733313" y="-4370799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666087" y="-5057617"/>
            <a:ext cx="950026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9144083" y="1064935"/>
            <a:ext cx="8294869" cy="8433336"/>
            <a:chOff x="0" y="-38100"/>
            <a:chExt cx="11059826" cy="11244448"/>
          </a:xfrm>
        </p:grpSpPr>
        <p:sp>
          <p:nvSpPr>
            <p:cNvPr id="393" name="Google Shape;393;p31"/>
            <p:cNvSpPr txBox="1"/>
            <p:nvPr/>
          </p:nvSpPr>
          <p:spPr>
            <a:xfrm>
              <a:off x="111971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1</a:t>
              </a:r>
              <a:endParaRPr/>
            </a:p>
          </p:txBody>
        </p:sp>
        <p:sp>
          <p:nvSpPr>
            <p:cNvPr id="394" name="Google Shape;394;p31"/>
            <p:cNvSpPr txBox="1"/>
            <p:nvPr/>
          </p:nvSpPr>
          <p:spPr>
            <a:xfrm>
              <a:off x="322854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2</a:t>
              </a:r>
              <a:endParaRPr/>
            </a:p>
          </p:txBody>
        </p:sp>
        <p:sp>
          <p:nvSpPr>
            <p:cNvPr id="395" name="Google Shape;395;p31"/>
            <p:cNvSpPr txBox="1"/>
            <p:nvPr/>
          </p:nvSpPr>
          <p:spPr>
            <a:xfrm>
              <a:off x="533738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3</a:t>
              </a:r>
              <a:endParaRPr/>
            </a:p>
          </p:txBody>
        </p:sp>
        <p:sp>
          <p:nvSpPr>
            <p:cNvPr id="396" name="Google Shape;396;p31"/>
            <p:cNvSpPr txBox="1"/>
            <p:nvPr/>
          </p:nvSpPr>
          <p:spPr>
            <a:xfrm>
              <a:off x="744621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4</a:t>
              </a:r>
              <a:endParaRPr/>
            </a:p>
          </p:txBody>
        </p:sp>
        <p:sp>
          <p:nvSpPr>
            <p:cNvPr id="397" name="Google Shape;397;p31"/>
            <p:cNvSpPr txBox="1"/>
            <p:nvPr/>
          </p:nvSpPr>
          <p:spPr>
            <a:xfrm>
              <a:off x="955505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5</a:t>
              </a:r>
              <a:endParaRPr/>
            </a:p>
          </p:txBody>
        </p:sp>
        <p:grpSp>
          <p:nvGrpSpPr>
            <p:cNvPr id="398" name="Google Shape;398;p31"/>
            <p:cNvGrpSpPr/>
            <p:nvPr/>
          </p:nvGrpSpPr>
          <p:grpSpPr>
            <a:xfrm>
              <a:off x="772826" y="232366"/>
              <a:ext cx="10287000" cy="10299700"/>
              <a:chOff x="0" y="-6350"/>
              <a:chExt cx="10287000" cy="10299700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0" name="Google Shape;400;p31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1" name="Google Shape;401;p31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2" name="Google Shape;402;p31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3" name="Google Shape;403;p31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4" name="Google Shape;404;p31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05" name="Google Shape;405;p31"/>
            <p:cNvSpPr txBox="1"/>
            <p:nvPr/>
          </p:nvSpPr>
          <p:spPr>
            <a:xfrm>
              <a:off x="0" y="-38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50 </a:t>
              </a:r>
              <a:endParaRPr/>
            </a:p>
          </p:txBody>
        </p:sp>
        <p:sp>
          <p:nvSpPr>
            <p:cNvPr id="406" name="Google Shape;406;p31"/>
            <p:cNvSpPr txBox="1"/>
            <p:nvPr/>
          </p:nvSpPr>
          <p:spPr>
            <a:xfrm>
              <a:off x="0" y="20193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40 </a:t>
              </a:r>
              <a:endParaRPr/>
            </a:p>
          </p:txBody>
        </p:sp>
        <p:sp>
          <p:nvSpPr>
            <p:cNvPr id="407" name="Google Shape;407;p31"/>
            <p:cNvSpPr txBox="1"/>
            <p:nvPr/>
          </p:nvSpPr>
          <p:spPr>
            <a:xfrm>
              <a:off x="0" y="40767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30 </a:t>
              </a:r>
              <a:endParaRPr/>
            </a:p>
          </p:txBody>
        </p:sp>
        <p:sp>
          <p:nvSpPr>
            <p:cNvPr id="408" name="Google Shape;408;p31"/>
            <p:cNvSpPr txBox="1"/>
            <p:nvPr/>
          </p:nvSpPr>
          <p:spPr>
            <a:xfrm>
              <a:off x="0" y="6134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 </a:t>
              </a:r>
              <a:endParaRPr/>
            </a:p>
          </p:txBody>
        </p:sp>
        <p:sp>
          <p:nvSpPr>
            <p:cNvPr id="409" name="Google Shape;409;p31"/>
            <p:cNvSpPr txBox="1"/>
            <p:nvPr/>
          </p:nvSpPr>
          <p:spPr>
            <a:xfrm>
              <a:off x="0" y="81915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10 </a:t>
              </a:r>
              <a:endParaRPr/>
            </a:p>
          </p:txBody>
        </p:sp>
        <p:sp>
          <p:nvSpPr>
            <p:cNvPr id="410" name="Google Shape;410;p31"/>
            <p:cNvSpPr txBox="1"/>
            <p:nvPr/>
          </p:nvSpPr>
          <p:spPr>
            <a:xfrm>
              <a:off x="231951" y="10248900"/>
              <a:ext cx="337674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 </a:t>
              </a:r>
              <a:endParaRPr/>
            </a:p>
          </p:txBody>
        </p:sp>
        <p:grpSp>
          <p:nvGrpSpPr>
            <p:cNvPr id="411" name="Google Shape;411;p31"/>
            <p:cNvGrpSpPr/>
            <p:nvPr/>
          </p:nvGrpSpPr>
          <p:grpSpPr>
            <a:xfrm>
              <a:off x="771094" y="232366"/>
              <a:ext cx="10288732" cy="10293350"/>
              <a:chOff x="-1732" y="-6350"/>
              <a:chExt cx="10288732" cy="10293350"/>
            </a:xfrm>
          </p:grpSpPr>
          <p:sp>
            <p:nvSpPr>
              <p:cNvPr id="412" name="Google Shape;412;p31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8" name="Google Shape;418;p31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9" name="Google Shape;419;p31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0" name="Google Shape;420;p31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1" name="Google Shape;421;p31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2" name="Google Shape;422;p31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3" name="Google Shape;423;p31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4" name="Google Shape;424;p31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5" name="Google Shape;425;p31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6" name="Google Shape;426;p31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</p:grpSp>
      </p:grpSp>
      <p:grpSp>
        <p:nvGrpSpPr>
          <p:cNvPr id="427" name="Google Shape;427;p31"/>
          <p:cNvGrpSpPr/>
          <p:nvPr/>
        </p:nvGrpSpPr>
        <p:grpSpPr>
          <a:xfrm>
            <a:off x="1028700" y="3776956"/>
            <a:ext cx="6903900" cy="2654506"/>
            <a:chOff x="0" y="-104775"/>
            <a:chExt cx="9205200" cy="3539342"/>
          </a:xfrm>
        </p:grpSpPr>
        <p:sp>
          <p:nvSpPr>
            <p:cNvPr id="428" name="Google Shape;428;p31"/>
            <p:cNvSpPr txBox="1"/>
            <p:nvPr/>
          </p:nvSpPr>
          <p:spPr>
            <a:xfrm>
              <a:off x="0" y="-104775"/>
              <a:ext cx="9205200" cy="26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Topic or Idea</a:t>
              </a:r>
              <a:endParaRPr/>
            </a:p>
          </p:txBody>
        </p:sp>
        <p:sp>
          <p:nvSpPr>
            <p:cNvPr id="429" name="Google Shape;429;p31"/>
            <p:cNvSpPr txBox="1"/>
            <p:nvPr/>
          </p:nvSpPr>
          <p:spPr>
            <a:xfrm>
              <a:off x="0" y="3003869"/>
              <a:ext cx="920520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the featured statistic.</a:t>
              </a:r>
              <a:endParaRPr/>
            </a:p>
          </p:txBody>
        </p:sp>
      </p:grpSp>
      <p:pic>
        <p:nvPicPr>
          <p:cNvPr id="430" name="Google Shape;43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228536" y="708176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746707" y="23884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2856401" y="71175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990451">
            <a:off x="-483870" y="-4735515"/>
            <a:ext cx="877824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943339" y="731471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229861" y="-539420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3589799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8995687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14401575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2050" y="6613076"/>
            <a:ext cx="4391900" cy="5019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2"/>
          <p:cNvSpPr txBox="1"/>
          <p:nvPr/>
        </p:nvSpPr>
        <p:spPr>
          <a:xfrm>
            <a:off x="2085075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46" name="Google Shape;446;p32"/>
          <p:cNvSpPr txBox="1"/>
          <p:nvPr/>
        </p:nvSpPr>
        <p:spPr>
          <a:xfrm>
            <a:off x="2085075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20$</a:t>
            </a:r>
            <a:endParaRPr/>
          </a:p>
        </p:txBody>
      </p:sp>
      <p:sp>
        <p:nvSpPr>
          <p:cNvPr id="447" name="Google Shape;447;p32"/>
          <p:cNvSpPr txBox="1"/>
          <p:nvPr/>
        </p:nvSpPr>
        <p:spPr>
          <a:xfrm>
            <a:off x="2085075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2085075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9" name="Google Shape;449;p32"/>
          <p:cNvSpPr txBox="1"/>
          <p:nvPr/>
        </p:nvSpPr>
        <p:spPr>
          <a:xfrm>
            <a:off x="12896851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YEARLY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12896851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300$</a:t>
            </a: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12896851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2" name="Google Shape;452;p32"/>
          <p:cNvSpPr txBox="1"/>
          <p:nvPr/>
        </p:nvSpPr>
        <p:spPr>
          <a:xfrm>
            <a:off x="12896851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3" name="Google Shape;453;p32"/>
          <p:cNvSpPr txBox="1"/>
          <p:nvPr/>
        </p:nvSpPr>
        <p:spPr>
          <a:xfrm>
            <a:off x="12896851" y="762352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4" name="Google Shape;454;p32"/>
          <p:cNvSpPr txBox="1"/>
          <p:nvPr/>
        </p:nvSpPr>
        <p:spPr>
          <a:xfrm>
            <a:off x="12896851" y="7103527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5" name="Google Shape;455;p32"/>
          <p:cNvSpPr txBox="1"/>
          <p:nvPr/>
        </p:nvSpPr>
        <p:spPr>
          <a:xfrm>
            <a:off x="12896851" y="8143524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6" name="Google Shape;456;p32"/>
          <p:cNvSpPr txBox="1"/>
          <p:nvPr/>
        </p:nvSpPr>
        <p:spPr>
          <a:xfrm>
            <a:off x="7490963" y="539510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57" name="Google Shape;457;p32"/>
          <p:cNvSpPr txBox="1"/>
          <p:nvPr/>
        </p:nvSpPr>
        <p:spPr>
          <a:xfrm>
            <a:off x="7490963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30$</a:t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7490963" y="606914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9" name="Google Shape;459;p32"/>
          <p:cNvSpPr txBox="1"/>
          <p:nvPr/>
        </p:nvSpPr>
        <p:spPr>
          <a:xfrm>
            <a:off x="7490963" y="6584501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0" name="Google Shape;460;p32"/>
          <p:cNvSpPr txBox="1"/>
          <p:nvPr/>
        </p:nvSpPr>
        <p:spPr>
          <a:xfrm>
            <a:off x="7490963" y="762449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7490963" y="7104500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2" name="Google Shape;462;p3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Add a Pricing Page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33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9" name="Google Shape;46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529951" y="525557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15816246" y="872579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9920" y="58387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37241" y="525557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78952" y="2455759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497514">
            <a:off x="13637241" y="2394506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3"/>
          <p:cNvSpPr txBox="1"/>
          <p:nvPr/>
        </p:nvSpPr>
        <p:spPr>
          <a:xfrm>
            <a:off x="1028700" y="1028700"/>
            <a:ext cx="52872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RESOURCE </a:t>
            </a:r>
            <a:endParaRPr/>
          </a:p>
          <a:p>
            <a:pPr marL="0" marR="0" lvl="0" indent="0" algn="l" rtl="0">
              <a:lnSpc>
                <a:spcPct val="11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PAGE</a:t>
            </a:r>
            <a:endParaRPr/>
          </a:p>
        </p:txBody>
      </p:sp>
      <p:sp>
        <p:nvSpPr>
          <p:cNvPr id="476" name="Google Shape;476;p33"/>
          <p:cNvSpPr txBox="1"/>
          <p:nvPr/>
        </p:nvSpPr>
        <p:spPr>
          <a:xfrm>
            <a:off x="1028700" y="6926679"/>
            <a:ext cx="5287241" cy="233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Use these design resources in 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Don't forget to delete this page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before presenting. </a:t>
            </a:r>
            <a:endParaRPr/>
          </a:p>
        </p:txBody>
      </p:sp>
      <p:pic>
        <p:nvPicPr>
          <p:cNvPr id="477" name="Google Shape;47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6274507" y="6456944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071289" y="7486565"/>
            <a:ext cx="2960872" cy="256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3437552">
            <a:off x="10445296" y="4752406"/>
            <a:ext cx="2429249" cy="275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682281" y="7486565"/>
            <a:ext cx="1909919" cy="218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3218750">
            <a:off x="14219516" y="4729802"/>
            <a:ext cx="3348259" cy="313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40077" y="7486565"/>
            <a:ext cx="2242047" cy="338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 rotWithShape="1">
          <a:blip r:embed="rId4">
            <a:alphaModFix/>
          </a:blip>
          <a:srcRect l="26260" r="13903"/>
          <a:stretch/>
        </p:blipFill>
        <p:spPr>
          <a:xfrm>
            <a:off x="9049457" y="0"/>
            <a:ext cx="923854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4"/>
          <p:cNvSpPr txBox="1"/>
          <p:nvPr/>
        </p:nvSpPr>
        <p:spPr>
          <a:xfrm>
            <a:off x="1028700" y="923925"/>
            <a:ext cx="5608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Fonts In this Presentation</a:t>
            </a:r>
            <a:endParaRPr/>
          </a:p>
        </p:txBody>
      </p:sp>
      <p:grpSp>
        <p:nvGrpSpPr>
          <p:cNvPr id="490" name="Google Shape;490;p34"/>
          <p:cNvGrpSpPr/>
          <p:nvPr/>
        </p:nvGrpSpPr>
        <p:grpSpPr>
          <a:xfrm>
            <a:off x="1028700" y="3498972"/>
            <a:ext cx="5608462" cy="2075168"/>
            <a:chOff x="0" y="-28575"/>
            <a:chExt cx="7477949" cy="2766891"/>
          </a:xfrm>
        </p:grpSpPr>
        <p:sp>
          <p:nvSpPr>
            <p:cNvPr id="491" name="Google Shape;491;p34"/>
            <p:cNvSpPr txBox="1"/>
            <p:nvPr/>
          </p:nvSpPr>
          <p:spPr>
            <a:xfrm>
              <a:off x="0" y="1367906"/>
              <a:ext cx="7477949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Titles: Nunito Light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Headers: Nunito Sans Black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Body Copy: Nunito Light</a:t>
              </a:r>
              <a:endParaRPr/>
            </a:p>
          </p:txBody>
        </p:sp>
        <p:sp>
          <p:nvSpPr>
            <p:cNvPr id="492" name="Google Shape;492;p34"/>
            <p:cNvSpPr txBox="1"/>
            <p:nvPr/>
          </p:nvSpPr>
          <p:spPr>
            <a:xfrm>
              <a:off x="0" y="-28575"/>
              <a:ext cx="69993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uses the following free fonts:</a:t>
              </a:r>
              <a:endParaRPr/>
            </a:p>
          </p:txBody>
        </p:sp>
      </p:grpSp>
      <p:pic>
        <p:nvPicPr>
          <p:cNvPr id="493" name="Google Shape;49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811" y="-523878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265745">
            <a:off x="4730951" y="6449111"/>
            <a:ext cx="5542541" cy="633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97514">
            <a:off x="5471732" y="-1044477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488100">
            <a:off x="5553418" y="-65785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5021550" y="294215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35"/>
          <p:cNvGrpSpPr/>
          <p:nvPr/>
        </p:nvGrpSpPr>
        <p:grpSpPr>
          <a:xfrm>
            <a:off x="6168445" y="2735661"/>
            <a:ext cx="5951111" cy="4737097"/>
            <a:chOff x="0" y="-104775"/>
            <a:chExt cx="7934814" cy="6316130"/>
          </a:xfrm>
        </p:grpSpPr>
        <p:sp>
          <p:nvSpPr>
            <p:cNvPr id="504" name="Google Shape;504;p35"/>
            <p:cNvSpPr txBox="1"/>
            <p:nvPr/>
          </p:nvSpPr>
          <p:spPr>
            <a:xfrm>
              <a:off x="0" y="-104775"/>
              <a:ext cx="7477949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Credits</a:t>
              </a:r>
              <a:endParaRPr/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0" y="3527087"/>
              <a:ext cx="793481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SlidesCarnival for the presentation template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Pexels for the photos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0" y="2130605"/>
              <a:ext cx="793481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is free for everyone to use thanks to the following:</a:t>
              </a:r>
              <a:endParaRPr/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0" y="5780657"/>
              <a:ext cx="793481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Happy designing! </a:t>
              </a:r>
              <a:endParaRPr/>
            </a:p>
          </p:txBody>
        </p:sp>
      </p:grpSp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8252345" y="547454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-4694095" y="-4247874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575388" y="281424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12666191" y="-2996547"/>
            <a:ext cx="7044182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-551248" y="7359268"/>
            <a:ext cx="7044182" cy="805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3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6"/>
          <p:cNvSpPr txBox="1"/>
          <p:nvPr/>
        </p:nvSpPr>
        <p:spPr>
          <a:xfrm>
            <a:off x="4573807" y="3334106"/>
            <a:ext cx="9140386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Free templates for all your presentation needs</a:t>
            </a:r>
            <a:endParaRPr/>
          </a:p>
        </p:txBody>
      </p:sp>
      <p:pic>
        <p:nvPicPr>
          <p:cNvPr id="519" name="Google Shape;51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6288" y="2020967"/>
            <a:ext cx="3775424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6"/>
          <p:cNvSpPr txBox="1"/>
          <p:nvPr/>
        </p:nvSpPr>
        <p:spPr>
          <a:xfrm>
            <a:off x="6063289" y="616299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For PowerPoint, Google Slides, and Canva</a:t>
            </a:r>
            <a:endParaRPr/>
          </a:p>
        </p:txBody>
      </p:sp>
      <p:sp>
        <p:nvSpPr>
          <p:cNvPr id="521" name="Google Shape;521;p36"/>
          <p:cNvSpPr txBox="1"/>
          <p:nvPr/>
        </p:nvSpPr>
        <p:spPr>
          <a:xfrm>
            <a:off x="6063289" y="6883692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100% free for personal or commercial use</a:t>
            </a:r>
            <a:endParaRPr/>
          </a:p>
        </p:txBody>
      </p:sp>
      <p:sp>
        <p:nvSpPr>
          <p:cNvPr id="522" name="Google Shape;522;p36"/>
          <p:cNvSpPr txBox="1"/>
          <p:nvPr/>
        </p:nvSpPr>
        <p:spPr>
          <a:xfrm>
            <a:off x="6063289" y="7604385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Ready to use, professional, and customizable</a:t>
            </a:r>
            <a:endParaRPr/>
          </a:p>
        </p:txBody>
      </p:sp>
      <p:sp>
        <p:nvSpPr>
          <p:cNvPr id="523" name="Google Shape;523;p36"/>
          <p:cNvSpPr txBox="1"/>
          <p:nvPr/>
        </p:nvSpPr>
        <p:spPr>
          <a:xfrm>
            <a:off x="6063289" y="832507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Blow your audience away with attractive visuals</a:t>
            </a:r>
            <a:endParaRPr/>
          </a:p>
        </p:txBody>
      </p:sp>
      <p:pic>
        <p:nvPicPr>
          <p:cNvPr id="524" name="Google Shape;52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51273" y="897835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64599">
            <a:off x="15088958" y="4592053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308235" y="10287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95771" y="-42063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-1897078" y="6559201"/>
            <a:ext cx="6231687" cy="53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15406928" y="1324118"/>
            <a:ext cx="6231687" cy="53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256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6"/>
              </a:lnSpc>
            </a:pPr>
            <a:r>
              <a:rPr lang="en-US" sz="5950" err="1">
                <a:solidFill>
                  <a:srgbClr val="171616"/>
                </a:solidFill>
                <a:latin typeface="Nunito Light"/>
              </a:rPr>
              <a:t>Argumen</a:t>
            </a:r>
            <a:r>
              <a:rPr lang="en-US" sz="5950">
                <a:solidFill>
                  <a:srgbClr val="171616"/>
                </a:solidFill>
                <a:latin typeface="Nunito Light"/>
              </a:rPr>
              <a:t> </a:t>
            </a:r>
            <a:r>
              <a:rPr lang="en-US" sz="5950" err="1">
                <a:solidFill>
                  <a:srgbClr val="171616"/>
                </a:solidFill>
                <a:latin typeface="Nunito Light"/>
              </a:rPr>
              <a:t>Deduktif</a:t>
            </a: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8426074" y="1636401"/>
            <a:ext cx="8833226" cy="6810724"/>
            <a:chOff x="-1" y="-28575"/>
            <a:chExt cx="11652376" cy="8038594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0" y="844073"/>
              <a:ext cx="11652375" cy="2441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20"/>
                </a:lnSpc>
              </a:pP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Argumen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Deduktif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adalah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argumen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kesimpulannya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dihasilkan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secara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b="1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pasti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dari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premis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premisnya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.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Argumen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Deduktif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ini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memiliki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cara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kerja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berupa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dengan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menarik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kesimpulan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dari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hal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umum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hal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khusus</a:t>
              </a:r>
              <a:endParaRPr lang="en-US" sz="2400">
                <a:solidFill>
                  <a:srgbClr val="171616"/>
                </a:solidFill>
                <a:latin typeface="Nunito Light"/>
                <a:ea typeface="Nunito Light"/>
                <a:cs typeface="Nunito Light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28575"/>
              <a:ext cx="7457122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20"/>
                </a:lnSpc>
              </a:pPr>
              <a:r>
                <a:rPr lang="en-US" sz="2400" b="1">
                  <a:solidFill>
                    <a:srgbClr val="171616"/>
                  </a:solidFill>
                  <a:latin typeface="Nunito Sans"/>
                </a:rPr>
                <a:t>1. </a:t>
              </a: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Argumen</a:t>
              </a:r>
              <a:r>
                <a:rPr lang="en-US" sz="2400" b="1">
                  <a:solidFill>
                    <a:srgbClr val="171616"/>
                  </a:solidFill>
                  <a:latin typeface="Nunito Sans"/>
                </a:rPr>
                <a:t> </a:t>
              </a: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Deduktif</a:t>
              </a: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-1" y="6179168"/>
              <a:ext cx="11652375" cy="183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20"/>
                </a:lnSpc>
              </a:pP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Jika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alasan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alasan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/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bukti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bukti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diberikan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dibagian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premis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</a:t>
              </a:r>
              <a:r>
                <a:rPr lang="en-US" sz="2400" b="1" err="1">
                  <a:solidFill>
                    <a:srgbClr val="171616"/>
                  </a:solidFill>
                  <a:latin typeface="Nunito Light"/>
                  <a:ea typeface="Nunito Light"/>
                </a:rPr>
                <a:t>benar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dan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untuk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proses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penarikan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kesimpulannya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</a:t>
              </a:r>
              <a:r>
                <a:rPr lang="en-US" sz="2400" b="1">
                  <a:solidFill>
                    <a:srgbClr val="171616"/>
                  </a:solidFill>
                  <a:latin typeface="Nunito Light"/>
                  <a:ea typeface="Nunito Light"/>
                </a:rPr>
                <a:t>valid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maka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b="1" err="1">
                  <a:solidFill>
                    <a:srgbClr val="171616"/>
                  </a:solidFill>
                  <a:latin typeface="Nunito Light"/>
                  <a:ea typeface="Nunito Light"/>
                </a:rPr>
                <a:t>tidak</a:t>
              </a:r>
              <a:r>
                <a:rPr lang="en-US" sz="2400" b="1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b="1" err="1">
                  <a:solidFill>
                    <a:srgbClr val="171616"/>
                  </a:solidFill>
                  <a:latin typeface="Nunito Light"/>
                  <a:ea typeface="Nunito Light"/>
                </a:rPr>
                <a:t>mungkin</a:t>
              </a:r>
              <a:r>
                <a:rPr lang="en-US" sz="2400" b="1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b="1" err="1">
                  <a:solidFill>
                    <a:srgbClr val="171616"/>
                  </a:solidFill>
                  <a:latin typeface="Nunito Light"/>
                  <a:ea typeface="Nunito Light"/>
                </a:rPr>
                <a:t>kesimpulannya</a:t>
              </a:r>
              <a:r>
                <a:rPr lang="en-US" sz="2400" b="1">
                  <a:solidFill>
                    <a:srgbClr val="171616"/>
                  </a:solidFill>
                  <a:latin typeface="Nunito Light"/>
                  <a:ea typeface="Nunito Light"/>
                </a:rPr>
                <a:t> salah</a:t>
              </a:r>
              <a:endParaRPr lang="en-US" sz="2400" b="0" i="0" u="none" strike="noStrike" cap="none">
                <a:solidFill>
                  <a:srgbClr val="171616"/>
                </a:solidFill>
                <a:latin typeface="Nunito Light"/>
                <a:ea typeface="Nunito Light"/>
              </a:endParaRPr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8;p14">
            <a:extLst>
              <a:ext uri="{FF2B5EF4-FFF2-40B4-BE49-F238E27FC236}">
                <a16:creationId xmlns:a16="http://schemas.microsoft.com/office/drawing/2014/main" id="{539457D8-A29C-4BFB-711D-DD2A3CE5E342}"/>
              </a:ext>
            </a:extLst>
          </p:cNvPr>
          <p:cNvSpPr txBox="1"/>
          <p:nvPr/>
        </p:nvSpPr>
        <p:spPr>
          <a:xfrm>
            <a:off x="8421899" y="4652729"/>
            <a:ext cx="8833226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>
              <a:lnSpc>
                <a:spcPct val="140020"/>
              </a:lnSpc>
            </a:pPr>
            <a:r>
              <a:rPr lang="en-US" sz="2400">
                <a:solidFill>
                  <a:srgbClr val="171616"/>
                </a:solidFill>
                <a:latin typeface="Nunito Light"/>
                <a:ea typeface="Nunito Light"/>
              </a:rPr>
              <a:t>Apa </a:t>
            </a:r>
            <a:r>
              <a:rPr lang="en-US" sz="2400" err="1">
                <a:solidFill>
                  <a:srgbClr val="171616"/>
                </a:solidFill>
                <a:latin typeface="Nunito Light"/>
                <a:ea typeface="Nunito Light"/>
              </a:rPr>
              <a:t>itu</a:t>
            </a:r>
            <a:r>
              <a:rPr lang="en-US" sz="2400">
                <a:solidFill>
                  <a:srgbClr val="171616"/>
                </a:solidFill>
                <a:latin typeface="Nunito Light"/>
                <a:ea typeface="Nunito Light"/>
              </a:rPr>
              <a:t> Premis?</a:t>
            </a:r>
          </a:p>
          <a:p>
            <a:pPr lvl="1">
              <a:lnSpc>
                <a:spcPct val="140020"/>
              </a:lnSpc>
            </a:pPr>
            <a:r>
              <a:rPr lang="en-US" sz="2400" err="1">
                <a:latin typeface="Nunito Light"/>
              </a:rPr>
              <a:t>sebuah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proposisi</a:t>
            </a:r>
            <a:r>
              <a:rPr lang="en-US" sz="2400">
                <a:latin typeface="Nunito Light"/>
              </a:rPr>
              <a:t> (</a:t>
            </a:r>
            <a:r>
              <a:rPr lang="en-US" sz="2400" err="1">
                <a:latin typeface="Nunito Light"/>
              </a:rPr>
              <a:t>kalimat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pernyataan</a:t>
            </a:r>
            <a:r>
              <a:rPr lang="en-US" sz="2400">
                <a:latin typeface="Nunito Light"/>
              </a:rPr>
              <a:t> yang </a:t>
            </a:r>
            <a:r>
              <a:rPr lang="en-US" sz="2400" err="1">
                <a:latin typeface="Nunito Light"/>
              </a:rPr>
              <a:t>bernilai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benar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atau</a:t>
            </a:r>
            <a:r>
              <a:rPr lang="en-US" sz="2400">
                <a:latin typeface="Nunito Light"/>
              </a:rPr>
              <a:t> salah)</a:t>
            </a:r>
            <a:r>
              <a:rPr lang="en-US" sz="2400" i="1">
                <a:latin typeface="Nunito Light"/>
              </a:rPr>
              <a:t> </a:t>
            </a:r>
            <a:r>
              <a:rPr lang="en-US" sz="2400">
                <a:latin typeface="Nunito Light"/>
              </a:rPr>
              <a:t>yang </a:t>
            </a:r>
            <a:r>
              <a:rPr lang="en-US" sz="2400" err="1">
                <a:latin typeface="Nunito Light"/>
              </a:rPr>
              <a:t>berfungsi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sebagai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alasan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dalam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sebuah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konstruksi</a:t>
            </a:r>
            <a:r>
              <a:rPr lang="en-US" sz="2400">
                <a:latin typeface="Nunito Light"/>
              </a:rPr>
              <a:t> </a:t>
            </a:r>
            <a:r>
              <a:rPr lang="en-US" sz="2400" err="1">
                <a:latin typeface="Nunito Light"/>
              </a:rPr>
              <a:t>argumen</a:t>
            </a:r>
            <a:endParaRPr lang="en-US">
              <a:latin typeface="Nuni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256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6"/>
              </a:lnSpc>
            </a:pPr>
            <a:r>
              <a:rPr lang="en-US" sz="5950" err="1">
                <a:solidFill>
                  <a:srgbClr val="171616"/>
                </a:solidFill>
                <a:latin typeface="Nunito Light"/>
              </a:rPr>
              <a:t>Argumen</a:t>
            </a:r>
            <a:r>
              <a:rPr lang="en-US" sz="5950">
                <a:solidFill>
                  <a:srgbClr val="171616"/>
                </a:solidFill>
                <a:latin typeface="Nunito Light"/>
              </a:rPr>
              <a:t> </a:t>
            </a:r>
            <a:r>
              <a:rPr lang="en-US" sz="5950" err="1">
                <a:solidFill>
                  <a:srgbClr val="171616"/>
                </a:solidFill>
                <a:latin typeface="Nunito Light"/>
              </a:rPr>
              <a:t>Deduktif</a:t>
            </a: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7674513" y="2105441"/>
            <a:ext cx="9506500" cy="5480431"/>
            <a:chOff x="-756181" y="5699523"/>
            <a:chExt cx="12408556" cy="6468470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-756180" y="6588257"/>
              <a:ext cx="12408555" cy="5579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20"/>
                </a:lnSpc>
              </a:pP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Contoh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1</a:t>
              </a:r>
            </a:p>
            <a:p>
              <a:pPr lvl="1">
                <a:lnSpc>
                  <a:spcPct val="140020"/>
                </a:lnSpc>
              </a:pP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Premis 1 : 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Orang yang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sering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berolahraga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,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memiliki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badan yang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sehat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.</a:t>
              </a:r>
              <a:endParaRPr lang="en-US" sz="2400">
                <a:latin typeface="Nunito Light"/>
                <a:ea typeface="Nunito Light"/>
              </a:endParaRPr>
            </a:p>
            <a:p>
              <a:pPr lvl="1">
                <a:lnSpc>
                  <a:spcPct val="140020"/>
                </a:lnSpc>
              </a:pP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Premis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2 : </a:t>
              </a:r>
              <a:r>
                <a:rPr lang="en-US" sz="2400">
                  <a:latin typeface="Nunito Light"/>
                  <a:ea typeface="Nunito Light"/>
                </a:rPr>
                <a:t>Vicky </a:t>
              </a:r>
              <a:r>
                <a:rPr lang="en-US" sz="2400" err="1">
                  <a:latin typeface="Nunito Light"/>
                  <a:ea typeface="Nunito Light"/>
                </a:rPr>
                <a:t>sering</a:t>
              </a:r>
              <a:r>
                <a:rPr lang="en-US" sz="2400">
                  <a:latin typeface="Nunito Light"/>
                  <a:ea typeface="Nunito Light"/>
                </a:rPr>
                <a:t> </a:t>
              </a:r>
              <a:r>
                <a:rPr lang="en-US" sz="2400" err="1">
                  <a:latin typeface="Nunito Light"/>
                  <a:ea typeface="Nunito Light"/>
                </a:rPr>
                <a:t>berolahraga</a:t>
              </a:r>
              <a:endParaRPr lang="en-US" sz="2400">
                <a:latin typeface="Nunito Light"/>
                <a:ea typeface="Nunito Light"/>
              </a:endParaRPr>
            </a:p>
            <a:p>
              <a:pPr lvl="1">
                <a:lnSpc>
                  <a:spcPct val="140020"/>
                </a:lnSpc>
              </a:pPr>
              <a:r>
                <a:rPr lang="en-US" sz="2400" err="1">
                  <a:latin typeface="Nunito Light"/>
                </a:rPr>
                <a:t>Kesimpulannya</a:t>
              </a:r>
              <a:r>
                <a:rPr lang="en-US" sz="2400">
                  <a:latin typeface="Nunito Light"/>
                </a:rPr>
                <a:t> : Maka, Vicky </a:t>
              </a:r>
              <a:r>
                <a:rPr lang="en-US" sz="2400" err="1">
                  <a:latin typeface="Nunito Light"/>
                </a:rPr>
                <a:t>memiliki</a:t>
              </a:r>
              <a:r>
                <a:rPr lang="en-US" sz="2400">
                  <a:latin typeface="Nunito Light"/>
                </a:rPr>
                <a:t> badan yang </a:t>
              </a:r>
              <a:r>
                <a:rPr lang="en-US" sz="2400" err="1">
                  <a:latin typeface="Nunito Light"/>
                </a:rPr>
                <a:t>sehat</a:t>
              </a:r>
              <a:r>
                <a:rPr lang="en-US" sz="2400">
                  <a:latin typeface="Nunito Light"/>
                </a:rPr>
                <a:t>.</a:t>
              </a:r>
              <a:endParaRPr lang="en-US">
                <a:latin typeface="Nunito Light"/>
              </a:endParaRPr>
            </a:p>
            <a:p>
              <a:pPr lvl="1">
                <a:lnSpc>
                  <a:spcPct val="140020"/>
                </a:lnSpc>
              </a:pPr>
              <a:endParaRPr lang="en-US" sz="2400">
                <a:ea typeface="Nunito Light"/>
              </a:endParaRPr>
            </a:p>
            <a:p>
              <a:pPr lvl="1"/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Contoh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2</a:t>
              </a:r>
              <a:endParaRPr lang="en-US" sz="2400">
                <a:ea typeface="Nunito Light"/>
              </a:endParaRPr>
            </a:p>
            <a:p>
              <a:pPr lvl="1"/>
              <a:endParaRPr lang="en-US" sz="2400">
                <a:solidFill>
                  <a:srgbClr val="171616"/>
                </a:solidFill>
                <a:latin typeface="Nunito Light"/>
                <a:ea typeface="Nunito Light"/>
              </a:endParaRPr>
            </a:p>
            <a:p>
              <a:pPr lvl="1"/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Premis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1 :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Semua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hewan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adalah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makhluk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hidup</a:t>
              </a:r>
              <a:endParaRPr lang="en-US" sz="2400">
                <a:solidFill>
                  <a:srgbClr val="171616"/>
                </a:solidFill>
                <a:latin typeface="Nunito Light"/>
                <a:ea typeface="Nunito Light"/>
                <a:cs typeface="Nunito Light"/>
              </a:endParaRPr>
            </a:p>
            <a:p>
              <a:pPr lvl="1">
                <a:lnSpc>
                  <a:spcPct val="140020"/>
                </a:lnSpc>
              </a:pP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Premis 2 :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Kucing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adalah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hewan</a:t>
              </a:r>
              <a:endParaRPr lang="en-US" sz="2400">
                <a:solidFill>
                  <a:srgbClr val="171616"/>
                </a:solidFill>
                <a:latin typeface="Nunito Light"/>
                <a:ea typeface="Nunito Light"/>
                <a:cs typeface="Nunito Light"/>
              </a:endParaRPr>
            </a:p>
            <a:p>
              <a:pPr lvl="1">
                <a:lnSpc>
                  <a:spcPct val="140020"/>
                </a:lnSpc>
              </a:pP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Kesimpulan : Maka,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semua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kucing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adalah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makhluk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hidup</a:t>
              </a:r>
              <a:endParaRPr lang="en-US" sz="2400">
                <a:solidFill>
                  <a:srgbClr val="171616"/>
                </a:solidFill>
                <a:latin typeface="Nunito Light"/>
                <a:ea typeface="Nunito Light"/>
                <a:cs typeface="Nunito Light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-756181" y="5699523"/>
              <a:ext cx="8224079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20"/>
                </a:lnSpc>
              </a:pP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Contoh</a:t>
              </a:r>
              <a:r>
                <a:rPr lang="en-US" sz="2400" b="1">
                  <a:solidFill>
                    <a:srgbClr val="171616"/>
                  </a:solidFill>
                  <a:latin typeface="Nunito Sans"/>
                </a:rPr>
                <a:t> </a:t>
              </a: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Argumen</a:t>
              </a:r>
              <a:r>
                <a:rPr lang="en-US" sz="2400" b="1">
                  <a:solidFill>
                    <a:srgbClr val="171616"/>
                  </a:solidFill>
                  <a:latin typeface="Nunito Sans"/>
                </a:rPr>
                <a:t> </a:t>
              </a: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Deduktif</a:t>
              </a:r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87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256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6"/>
              </a:lnSpc>
            </a:pPr>
            <a:r>
              <a:rPr lang="en-US" sz="5950" err="1">
                <a:solidFill>
                  <a:srgbClr val="171616"/>
                </a:solidFill>
                <a:latin typeface="Nunito Light"/>
              </a:rPr>
              <a:t>Argumen</a:t>
            </a:r>
            <a:r>
              <a:rPr lang="en-US" sz="5950">
                <a:solidFill>
                  <a:srgbClr val="171616"/>
                </a:solidFill>
                <a:latin typeface="Nunito Light"/>
              </a:rPr>
              <a:t> </a:t>
            </a:r>
            <a:r>
              <a:rPr lang="en-US" sz="5950" err="1">
                <a:solidFill>
                  <a:srgbClr val="171616"/>
                </a:solidFill>
                <a:latin typeface="Nunito Light"/>
              </a:rPr>
              <a:t>Induktif</a:t>
            </a: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7408334" y="2309675"/>
            <a:ext cx="8833226" cy="5578455"/>
            <a:chOff x="0" y="-223251"/>
            <a:chExt cx="11652375" cy="6305346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0" y="521305"/>
              <a:ext cx="11652375" cy="3051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20"/>
                </a:lnSpc>
              </a:pP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Argumen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Induktif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adalah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argumen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kesimpulannya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dihasilkan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dengan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kadar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probabel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/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kadar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kemungkinan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dari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premis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premisnya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. Jadi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jika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kita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menarik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kesimpulan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dari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suatu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argumen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maka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belum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tentu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100%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benar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karena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memiliki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peluang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untuk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salah</a:t>
              </a: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223251"/>
              <a:ext cx="7457122" cy="610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20"/>
                </a:lnSpc>
              </a:pPr>
              <a:r>
                <a:rPr lang="en-US" sz="2400" b="1">
                  <a:solidFill>
                    <a:srgbClr val="171616"/>
                  </a:solidFill>
                  <a:latin typeface="Nunito Sans"/>
                </a:rPr>
                <a:t>1. </a:t>
              </a: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Argumen</a:t>
              </a:r>
              <a:r>
                <a:rPr lang="en-US" sz="2400" b="1">
                  <a:solidFill>
                    <a:srgbClr val="171616"/>
                  </a:solidFill>
                  <a:latin typeface="Nunito Sans"/>
                </a:rPr>
                <a:t> </a:t>
              </a: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Induktif</a:t>
              </a: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0" y="3744335"/>
              <a:ext cx="11652375" cy="2337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20"/>
                </a:lnSpc>
              </a:pP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Dalam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Argumen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Induktif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,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kita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hanya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perlu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mencari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bukti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bukti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cukup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berasalan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,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sehingga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kesimpulan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ditarik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memiliki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peluang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lebih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besar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untuk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menjadi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benar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. Kesimpulan 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ditarik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dari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suatu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argumen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tidak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pernah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bersifat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</a:rPr>
                <a:t>konklusif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</a:rPr>
                <a:t>.</a:t>
              </a:r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5949940" y="4630980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81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256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6"/>
              </a:lnSpc>
            </a:pPr>
            <a:r>
              <a:rPr lang="en-US" sz="5950" err="1">
                <a:solidFill>
                  <a:srgbClr val="171616"/>
                </a:solidFill>
                <a:latin typeface="Nunito Light"/>
              </a:rPr>
              <a:t>Argumen</a:t>
            </a:r>
            <a:r>
              <a:rPr lang="en-US" sz="5950">
                <a:solidFill>
                  <a:srgbClr val="171616"/>
                </a:solidFill>
                <a:latin typeface="Nunito Light"/>
              </a:rPr>
              <a:t> </a:t>
            </a:r>
            <a:r>
              <a:rPr lang="en-US" sz="5950" err="1">
                <a:solidFill>
                  <a:srgbClr val="171616"/>
                </a:solidFill>
                <a:latin typeface="Nunito Light"/>
              </a:rPr>
              <a:t>Induktif</a:t>
            </a: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7470965" y="1169662"/>
            <a:ext cx="8833226" cy="7943732"/>
            <a:chOff x="0" y="4841686"/>
            <a:chExt cx="11652375" cy="8978825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0" y="5638354"/>
              <a:ext cx="11652375" cy="8182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20"/>
                </a:lnSpc>
              </a:pP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Setiap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kali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saya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bertemu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dengan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Verrel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di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kampus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,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Verrel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selalu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membawa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tas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abu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abu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. Jadi,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kalau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saya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bertemu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dengan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Verrel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lagi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,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Verrel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pasti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membawa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tas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abu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abu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. (Premis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Benar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)</a:t>
              </a:r>
            </a:p>
            <a:p>
              <a:pPr lvl="1">
                <a:lnSpc>
                  <a:spcPct val="140020"/>
                </a:lnSpc>
              </a:pPr>
              <a:endParaRPr lang="en-US" sz="2400">
                <a:solidFill>
                  <a:srgbClr val="171616"/>
                </a:solidFill>
                <a:latin typeface="Nunito Light"/>
                <a:ea typeface="Nunito Light"/>
                <a:cs typeface="Nunito Light"/>
              </a:endParaRPr>
            </a:p>
            <a:p>
              <a:pPr lvl="1">
                <a:lnSpc>
                  <a:spcPct val="140020"/>
                </a:lnSpc>
              </a:pP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Jika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kita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menganggap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bahwa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premis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diatas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itu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benar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.</a:t>
              </a:r>
            </a:p>
            <a:p>
              <a:pPr lvl="1">
                <a:lnSpc>
                  <a:spcPct val="140020"/>
                </a:lnSpc>
              </a:pP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Namun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masih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ada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beberapa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peluang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yang miss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berupa</a:t>
              </a:r>
            </a:p>
            <a:p>
              <a:pPr lvl="1">
                <a:lnSpc>
                  <a:spcPct val="140020"/>
                </a:lnSpc>
              </a:pPr>
              <a:endParaRPr lang="en-US" sz="2400">
                <a:solidFill>
                  <a:srgbClr val="171616"/>
                </a:solidFill>
                <a:latin typeface="Nunito Light"/>
                <a:ea typeface="Nunito Light"/>
                <a:cs typeface="Nunito Light"/>
              </a:endParaRPr>
            </a:p>
            <a:p>
              <a:pPr lvl="1">
                <a:lnSpc>
                  <a:spcPct val="140020"/>
                </a:lnSpc>
              </a:pP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Pada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suatu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kali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ketika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saya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bertemu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dengan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Verrel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di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kampus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belum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tentu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dia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membawa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tas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abu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abu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 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selalu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dia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bawa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. Bisa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saja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Verrel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menggantinya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dan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membawa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tas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kecil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atau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bahkan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Verrel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sama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sekali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tidak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membawa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tas.</a:t>
              </a:r>
              <a:endParaRPr lang="en-US" sz="2400">
                <a:solidFill>
                  <a:srgbClr val="171616"/>
                </a:solidFill>
                <a:latin typeface="Nunito Light"/>
                <a:ea typeface="Nunito Light"/>
                <a:cs typeface="Nunito Light"/>
              </a:endParaRPr>
            </a:p>
            <a:p>
              <a:pPr lvl="1">
                <a:lnSpc>
                  <a:spcPct val="140020"/>
                </a:lnSpc>
              </a:pPr>
              <a:endParaRPr lang="en-US" sz="2400">
                <a:solidFill>
                  <a:srgbClr val="171616"/>
                </a:solidFill>
                <a:latin typeface="Nunito Light"/>
                <a:ea typeface="Nunito Light"/>
                <a:cs typeface="Nunito Light"/>
              </a:endParaRPr>
            </a:p>
            <a:p>
              <a:pPr lvl="1">
                <a:lnSpc>
                  <a:spcPct val="140020"/>
                </a:lnSpc>
              </a:pP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Membuktikan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bahwa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kesimpulan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yang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telah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ditarik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di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awal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belum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100%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benar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dan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masih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ada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peluang</a:t>
              </a:r>
              <a:r>
                <a:rPr lang="en-US" sz="24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 </a:t>
              </a:r>
              <a:r>
                <a:rPr lang="en-US" sz="2400" err="1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</a:rPr>
                <a:t>lainnya</a:t>
              </a:r>
              <a:endParaRPr lang="en-US" sz="2400">
                <a:solidFill>
                  <a:srgbClr val="171616"/>
                </a:solidFill>
                <a:latin typeface="Nunito Light"/>
                <a:ea typeface="Nunito Light"/>
                <a:cs typeface="Nunito Light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0" y="4841686"/>
              <a:ext cx="8224078" cy="584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20"/>
                </a:lnSpc>
              </a:pP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Contoh</a:t>
              </a:r>
              <a:r>
                <a:rPr lang="en-US" sz="2400" b="1">
                  <a:solidFill>
                    <a:srgbClr val="171616"/>
                  </a:solidFill>
                  <a:latin typeface="Nunito Sans"/>
                </a:rPr>
                <a:t> </a:t>
              </a: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Argumen</a:t>
              </a:r>
              <a:r>
                <a:rPr lang="en-US" sz="2400" b="1">
                  <a:solidFill>
                    <a:srgbClr val="171616"/>
                  </a:solidFill>
                  <a:latin typeface="Nunito Sans"/>
                </a:rPr>
                <a:t> </a:t>
              </a:r>
              <a:r>
                <a:rPr lang="en-US" sz="2400" b="1" err="1">
                  <a:solidFill>
                    <a:srgbClr val="171616"/>
                  </a:solidFill>
                  <a:latin typeface="Nunito Sans"/>
                </a:rPr>
                <a:t>Induktif</a:t>
              </a:r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5949940" y="4630980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16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12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950">
              <a:solidFill>
                <a:srgbClr val="171616"/>
              </a:solidFill>
              <a:latin typeface="Nunito Light"/>
            </a:endParaRPr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682328"/>
            <a:chOff x="0" y="-28575"/>
            <a:chExt cx="3654284" cy="224310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About Us</a:t>
              </a:r>
              <a:endParaRPr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1288749" y="6641233"/>
            <a:ext cx="2740713" cy="1682328"/>
            <a:chOff x="0" y="-28575"/>
            <a:chExt cx="3654284" cy="224310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Our Projects</a:t>
              </a:r>
              <a:endParaRPr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1682361"/>
            <a:chOff x="0" y="-28575"/>
            <a:chExt cx="3658755" cy="2243147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430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Stats &amp; Numbers</a:t>
              </a:r>
              <a:endParaRPr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>
            <a:alphaModFix/>
          </a:blip>
          <a:srcRect t="20017" b="20018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1440791" y="3552581"/>
            <a:ext cx="6776490" cy="4136698"/>
            <a:chOff x="0" y="-104775"/>
            <a:chExt cx="9035320" cy="5515598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Welcome To Presentation</a:t>
              </a:r>
              <a:endParaRPr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0" y="4040413"/>
              <a:ext cx="9035320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I'm Rain, and I'll be sharing with you my beautiful ideas. Follow me at @reallygreatsite to learn more. 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9816" y="-246033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64042">
            <a:off x="9716606" y="8204318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73598">
            <a:off x="3485530" y="28815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4145" y="-66474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36" y="6157654"/>
            <a:ext cx="4391900" cy="5019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8"/>
          <p:cNvGrpSpPr/>
          <p:nvPr/>
        </p:nvGrpSpPr>
        <p:grpSpPr>
          <a:xfrm>
            <a:off x="11977260" y="2613055"/>
            <a:ext cx="5282040" cy="4982309"/>
            <a:chOff x="0" y="-104775"/>
            <a:chExt cx="7042720" cy="6643078"/>
          </a:xfrm>
        </p:grpSpPr>
        <p:sp>
          <p:nvSpPr>
            <p:cNvPr id="174" name="Google Shape;174;p18"/>
            <p:cNvSpPr txBox="1"/>
            <p:nvPr/>
          </p:nvSpPr>
          <p:spPr>
            <a:xfrm>
              <a:off x="0" y="-104775"/>
              <a:ext cx="6086262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About Us</a:t>
              </a:r>
              <a:endParaRPr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0" y="344169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2569001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Who we are?</a:t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0" y="6107605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0" y="523491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What we do? </a:t>
              </a:r>
              <a:endParaRPr/>
            </a:p>
          </p:txBody>
        </p:sp>
      </p:grpSp>
      <p:pic>
        <p:nvPicPr>
          <p:cNvPr id="179" name="Google Shape;17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78841" y="-904079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27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2023-02-13T17:00:51Z</dcterms:modified>
</cp:coreProperties>
</file>